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</p:embeddedFont>
    <p:embeddedFont>
      <p:font typeface="Montserrat Classic" panose="020B0604020202020204" charset="0"/>
      <p:regular r:id="rId8"/>
    </p:embeddedFont>
    <p:embeddedFont>
      <p:font typeface="Montserrat Classic Bold" panose="020B0604020202020204" charset="0"/>
      <p:regular r:id="rId9"/>
    </p:embeddedFont>
    <p:embeddedFont>
      <p:font typeface="Montserrat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425407" y="-1555721"/>
            <a:ext cx="1872118" cy="11941465"/>
          </a:xfrm>
          <a:prstGeom prst="rect">
            <a:avLst/>
          </a:prstGeom>
          <a:solidFill>
            <a:srgbClr val="222222"/>
          </a:solidFill>
        </p:spPr>
      </p:sp>
      <p:sp>
        <p:nvSpPr>
          <p:cNvPr id="3" name="Freeform 3"/>
          <p:cNvSpPr/>
          <p:nvPr/>
        </p:nvSpPr>
        <p:spPr>
          <a:xfrm>
            <a:off x="1326207" y="5672727"/>
            <a:ext cx="1309241" cy="1309241"/>
          </a:xfrm>
          <a:custGeom>
            <a:avLst/>
            <a:gdLst/>
            <a:ahLst/>
            <a:cxnLst/>
            <a:rect l="l" t="t" r="r" b="b"/>
            <a:pathLst>
              <a:path w="1309241" h="1309241">
                <a:moveTo>
                  <a:pt x="0" y="0"/>
                </a:moveTo>
                <a:lnTo>
                  <a:pt x="1309241" y="0"/>
                </a:lnTo>
                <a:lnTo>
                  <a:pt x="1309241" y="1309242"/>
                </a:lnTo>
                <a:lnTo>
                  <a:pt x="0" y="1309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86024" y="687025"/>
            <a:ext cx="2922208" cy="1843080"/>
            <a:chOff x="0" y="0"/>
            <a:chExt cx="3896277" cy="2457440"/>
          </a:xfrm>
        </p:grpSpPr>
        <p:sp>
          <p:nvSpPr>
            <p:cNvPr id="5" name="Freeform 5"/>
            <p:cNvSpPr/>
            <p:nvPr/>
          </p:nvSpPr>
          <p:spPr>
            <a:xfrm>
              <a:off x="59974" y="656726"/>
              <a:ext cx="3836303" cy="1800714"/>
            </a:xfrm>
            <a:custGeom>
              <a:avLst/>
              <a:gdLst/>
              <a:ahLst/>
              <a:cxnLst/>
              <a:rect l="l" t="t" r="r" b="b"/>
              <a:pathLst>
                <a:path w="3836303" h="1800714">
                  <a:moveTo>
                    <a:pt x="0" y="0"/>
                  </a:moveTo>
                  <a:lnTo>
                    <a:pt x="3836303" y="0"/>
                  </a:lnTo>
                  <a:lnTo>
                    <a:pt x="3836303" y="1800714"/>
                  </a:lnTo>
                  <a:lnTo>
                    <a:pt x="0" y="1800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299470" cy="948089"/>
            </a:xfrm>
            <a:custGeom>
              <a:avLst/>
              <a:gdLst/>
              <a:ahLst/>
              <a:cxnLst/>
              <a:rect l="l" t="t" r="r" b="b"/>
              <a:pathLst>
                <a:path w="2299470" h="948089">
                  <a:moveTo>
                    <a:pt x="0" y="0"/>
                  </a:moveTo>
                  <a:lnTo>
                    <a:pt x="2299470" y="0"/>
                  </a:lnTo>
                  <a:lnTo>
                    <a:pt x="2299470" y="948089"/>
                  </a:lnTo>
                  <a:lnTo>
                    <a:pt x="0" y="948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440210" y="9207242"/>
            <a:ext cx="5715297" cy="303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5"/>
              </a:lnSpc>
            </a:pPr>
            <a:r>
              <a:rPr lang="en-US" sz="2168">
                <a:solidFill>
                  <a:srgbClr val="231F20"/>
                </a:solidFill>
                <a:latin typeface="Montserrat Italics"/>
              </a:rPr>
              <a:t>For justice and mercy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815162" y="4753618"/>
            <a:ext cx="7066230" cy="873946"/>
            <a:chOff x="0" y="0"/>
            <a:chExt cx="9421639" cy="1165262"/>
          </a:xfrm>
        </p:grpSpPr>
        <p:sp>
          <p:nvSpPr>
            <p:cNvPr id="9" name="Freeform 9"/>
            <p:cNvSpPr/>
            <p:nvPr/>
          </p:nvSpPr>
          <p:spPr>
            <a:xfrm>
              <a:off x="8268422" y="0"/>
              <a:ext cx="1153217" cy="1163304"/>
            </a:xfrm>
            <a:custGeom>
              <a:avLst/>
              <a:gdLst/>
              <a:ahLst/>
              <a:cxnLst/>
              <a:rect l="l" t="t" r="r" b="b"/>
              <a:pathLst>
                <a:path w="1153217" h="1163304">
                  <a:moveTo>
                    <a:pt x="0" y="0"/>
                  </a:moveTo>
                  <a:lnTo>
                    <a:pt x="1153217" y="0"/>
                  </a:lnTo>
                  <a:lnTo>
                    <a:pt x="1153217" y="1163304"/>
                  </a:lnTo>
                  <a:lnTo>
                    <a:pt x="0" y="1163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676" r="-2676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802650" y="-28575"/>
              <a:ext cx="7174309" cy="660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99"/>
                </a:lnSpc>
              </a:pPr>
              <a:r>
                <a:rPr lang="en-US" sz="3153" spc="315">
                  <a:solidFill>
                    <a:srgbClr val="F89434"/>
                  </a:solidFill>
                  <a:latin typeface="Montserrat Classic"/>
                </a:rPr>
                <a:t>DISABILITY ADVOCACY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13446"/>
              <a:ext cx="7976959" cy="551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74"/>
                </a:lnSpc>
              </a:pPr>
              <a:r>
                <a:rPr lang="en-US" sz="2449" spc="24">
                  <a:solidFill>
                    <a:srgbClr val="231F20"/>
                  </a:solidFill>
                  <a:latin typeface="Montserrat"/>
                </a:rPr>
                <a:t>Why not invite Jason to your church?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508057" y="2712500"/>
            <a:ext cx="8373334" cy="1250543"/>
            <a:chOff x="0" y="0"/>
            <a:chExt cx="11164446" cy="1667391"/>
          </a:xfrm>
        </p:grpSpPr>
        <p:sp>
          <p:nvSpPr>
            <p:cNvPr id="13" name="Freeform 13"/>
            <p:cNvSpPr/>
            <p:nvPr/>
          </p:nvSpPr>
          <p:spPr>
            <a:xfrm>
              <a:off x="10011229" y="235633"/>
              <a:ext cx="1153217" cy="1163304"/>
            </a:xfrm>
            <a:custGeom>
              <a:avLst/>
              <a:gdLst/>
              <a:ahLst/>
              <a:cxnLst/>
              <a:rect l="l" t="t" r="r" b="b"/>
              <a:pathLst>
                <a:path w="1153217" h="1163304">
                  <a:moveTo>
                    <a:pt x="0" y="0"/>
                  </a:moveTo>
                  <a:lnTo>
                    <a:pt x="1153217" y="0"/>
                  </a:lnTo>
                  <a:lnTo>
                    <a:pt x="1153217" y="1163303"/>
                  </a:lnTo>
                  <a:lnTo>
                    <a:pt x="0" y="1163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37" r="-437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3810198" y="-38100"/>
              <a:ext cx="5909568" cy="631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839"/>
                </a:lnSpc>
              </a:pPr>
              <a:r>
                <a:rPr lang="en-US" sz="2953" spc="295">
                  <a:solidFill>
                    <a:srgbClr val="F89434"/>
                  </a:solidFill>
                  <a:latin typeface="Montserrat Classic"/>
                </a:rPr>
                <a:t>PACKED WITH LOVE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07735"/>
              <a:ext cx="9719766" cy="1059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74"/>
                </a:lnSpc>
              </a:pPr>
              <a:r>
                <a:rPr lang="en-US" sz="2249" spc="22">
                  <a:solidFill>
                    <a:srgbClr val="231F20"/>
                  </a:solidFill>
                  <a:latin typeface="Montserrat"/>
                </a:rPr>
                <a:t>Want to get your church involved in a hands-on ministry that connects you to your community?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170789" y="8089652"/>
            <a:ext cx="7723997" cy="1341434"/>
            <a:chOff x="0" y="0"/>
            <a:chExt cx="10298663" cy="1788579"/>
          </a:xfrm>
        </p:grpSpPr>
        <p:sp>
          <p:nvSpPr>
            <p:cNvPr id="17" name="Freeform 17"/>
            <p:cNvSpPr/>
            <p:nvPr/>
          </p:nvSpPr>
          <p:spPr>
            <a:xfrm>
              <a:off x="9145446" y="112186"/>
              <a:ext cx="1153217" cy="1163304"/>
            </a:xfrm>
            <a:custGeom>
              <a:avLst/>
              <a:gdLst/>
              <a:ahLst/>
              <a:cxnLst/>
              <a:rect l="l" t="t" r="r" b="b"/>
              <a:pathLst>
                <a:path w="1153217" h="1163304">
                  <a:moveTo>
                    <a:pt x="0" y="0"/>
                  </a:moveTo>
                  <a:lnTo>
                    <a:pt x="1153217" y="0"/>
                  </a:lnTo>
                  <a:lnTo>
                    <a:pt x="1153217" y="1163304"/>
                  </a:lnTo>
                  <a:lnTo>
                    <a:pt x="0" y="1163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877023" y="-28575"/>
              <a:ext cx="7976959" cy="660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099"/>
                </a:lnSpc>
              </a:pPr>
              <a:r>
                <a:rPr lang="en-US" sz="3153" spc="315">
                  <a:solidFill>
                    <a:srgbClr val="F89434"/>
                  </a:solidFill>
                  <a:latin typeface="Montserrat Classic"/>
                </a:rPr>
                <a:t>EMERGENCY RESPONSE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27163"/>
              <a:ext cx="8853983" cy="1161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74"/>
                </a:lnSpc>
              </a:pPr>
              <a:r>
                <a:rPr lang="en-US" sz="2449" spc="24">
                  <a:solidFill>
                    <a:srgbClr val="231F20"/>
                  </a:solidFill>
                  <a:latin typeface="Montserrat"/>
                </a:rPr>
                <a:t>We are here to support you when the unexpected happens.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44000" y="687025"/>
            <a:ext cx="7737392" cy="1236619"/>
            <a:chOff x="0" y="0"/>
            <a:chExt cx="10316522" cy="1648826"/>
          </a:xfrm>
        </p:grpSpPr>
        <p:sp>
          <p:nvSpPr>
            <p:cNvPr id="21" name="Freeform 21"/>
            <p:cNvSpPr/>
            <p:nvPr/>
          </p:nvSpPr>
          <p:spPr>
            <a:xfrm>
              <a:off x="9163305" y="188833"/>
              <a:ext cx="1153217" cy="1163304"/>
            </a:xfrm>
            <a:custGeom>
              <a:avLst/>
              <a:gdLst/>
              <a:ahLst/>
              <a:cxnLst/>
              <a:rect l="l" t="t" r="r" b="b"/>
              <a:pathLst>
                <a:path w="1153217" h="1163304">
                  <a:moveTo>
                    <a:pt x="0" y="0"/>
                  </a:moveTo>
                  <a:lnTo>
                    <a:pt x="1153217" y="0"/>
                  </a:lnTo>
                  <a:lnTo>
                    <a:pt x="1153217" y="1163303"/>
                  </a:lnTo>
                  <a:lnTo>
                    <a:pt x="0" y="11633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270" r="-1270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3823192" y="-38100"/>
              <a:ext cx="5048650" cy="631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839"/>
                </a:lnSpc>
              </a:pPr>
              <a:r>
                <a:rPr lang="en-US" sz="2953" spc="295">
                  <a:solidFill>
                    <a:srgbClr val="F89434"/>
                  </a:solidFill>
                  <a:latin typeface="Montserrat Classic"/>
                </a:rPr>
                <a:t>CHAPLAINCY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589169"/>
              <a:ext cx="8871842" cy="1059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74"/>
                </a:lnSpc>
              </a:pPr>
              <a:r>
                <a:rPr lang="en-US" sz="2249" spc="22">
                  <a:solidFill>
                    <a:srgbClr val="231F20"/>
                  </a:solidFill>
                  <a:latin typeface="Montserrat"/>
                </a:rPr>
                <a:t>Why not invite a Chaplain to come speak at your church?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157395" y="6418140"/>
            <a:ext cx="7737392" cy="880937"/>
            <a:chOff x="0" y="0"/>
            <a:chExt cx="10316522" cy="1174583"/>
          </a:xfrm>
        </p:grpSpPr>
        <p:sp>
          <p:nvSpPr>
            <p:cNvPr id="25" name="Freeform 25"/>
            <p:cNvSpPr/>
            <p:nvPr/>
          </p:nvSpPr>
          <p:spPr>
            <a:xfrm>
              <a:off x="9163305" y="11279"/>
              <a:ext cx="1153217" cy="1163304"/>
            </a:xfrm>
            <a:custGeom>
              <a:avLst/>
              <a:gdLst/>
              <a:ahLst/>
              <a:cxnLst/>
              <a:rect l="l" t="t" r="r" b="b"/>
              <a:pathLst>
                <a:path w="1153217" h="1163304">
                  <a:moveTo>
                    <a:pt x="0" y="0"/>
                  </a:moveTo>
                  <a:lnTo>
                    <a:pt x="1153217" y="0"/>
                  </a:lnTo>
                  <a:lnTo>
                    <a:pt x="1153217" y="1163304"/>
                  </a:lnTo>
                  <a:lnTo>
                    <a:pt x="0" y="1163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28" r="-328"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894883" y="-38100"/>
              <a:ext cx="7976959" cy="6310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839"/>
                </a:lnSpc>
              </a:pPr>
              <a:r>
                <a:rPr lang="en-US" sz="2953" spc="295">
                  <a:solidFill>
                    <a:srgbClr val="F89434"/>
                  </a:solidFill>
                  <a:latin typeface="Montserrat Classic"/>
                </a:rPr>
                <a:t>REFUGEE RESPONSE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577056"/>
              <a:ext cx="8871842" cy="506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74"/>
                </a:lnSpc>
              </a:pPr>
              <a:r>
                <a:rPr lang="en-US" sz="2249" spc="22">
                  <a:solidFill>
                    <a:srgbClr val="231F20"/>
                  </a:solidFill>
                  <a:latin typeface="Montserrat"/>
                </a:rPr>
                <a:t>Why not start a conversation with Andrew?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326207" y="7073405"/>
            <a:ext cx="5715297" cy="195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44"/>
              </a:lnSpc>
            </a:pPr>
            <a:r>
              <a:rPr lang="en-US" sz="6949">
                <a:solidFill>
                  <a:srgbClr val="231F20"/>
                </a:solidFill>
                <a:latin typeface="Montserrat Classic Bold"/>
              </a:rPr>
              <a:t>Partnering Together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Montserrat Classic Bold</vt:lpstr>
      <vt:lpstr>Calibri</vt:lpstr>
      <vt:lpstr>Montserrat</vt:lpstr>
      <vt:lpstr>Arial</vt:lpstr>
      <vt:lpstr>Montserrat Italics</vt:lpstr>
      <vt:lpstr>Montserrat Classic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Jericho Road Presentation/Poster  - 16:9</dc:title>
  <cp:lastModifiedBy>Bianca Espiritu</cp:lastModifiedBy>
  <cp:revision>1</cp:revision>
  <dcterms:created xsi:type="dcterms:W3CDTF">2006-08-16T00:00:00Z</dcterms:created>
  <dcterms:modified xsi:type="dcterms:W3CDTF">2023-07-13T01:55:12Z</dcterms:modified>
  <dc:identifier>DAFoeN1ozgM</dc:identifier>
</cp:coreProperties>
</file>