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1 Italics" panose="020B0604020202020204" charset="0"/>
      <p:regular r:id="rId7"/>
    </p:embeddedFont>
    <p:embeddedFont>
      <p:font typeface="Montserrat 2" panose="020B0604020202020204" charset="0"/>
      <p:regular r:id="rId8"/>
    </p:embeddedFont>
    <p:embeddedFont>
      <p:font typeface="Montserrat Classic" panose="020B0604020202020204" charset="0"/>
      <p:regular r:id="rId9"/>
    </p:embeddedFont>
    <p:embeddedFont>
      <p:font typeface="Montserrat Classic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3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22316" y="1750"/>
            <a:ext cx="1331284" cy="7349802"/>
          </a:xfrm>
          <a:prstGeom prst="rect">
            <a:avLst/>
          </a:prstGeom>
          <a:solidFill>
            <a:srgbClr val="222222"/>
          </a:solidFill>
        </p:spPr>
      </p:sp>
      <p:sp>
        <p:nvSpPr>
          <p:cNvPr id="3" name="Freeform 3"/>
          <p:cNvSpPr/>
          <p:nvPr/>
        </p:nvSpPr>
        <p:spPr>
          <a:xfrm>
            <a:off x="760095" y="4033940"/>
            <a:ext cx="931016" cy="931016"/>
          </a:xfrm>
          <a:custGeom>
            <a:avLst/>
            <a:gdLst/>
            <a:ahLst/>
            <a:cxnLst/>
            <a:rect l="l" t="t" r="r" b="b"/>
            <a:pathLst>
              <a:path w="931016" h="931016">
                <a:moveTo>
                  <a:pt x="0" y="0"/>
                </a:moveTo>
                <a:lnTo>
                  <a:pt x="931016" y="0"/>
                </a:lnTo>
                <a:lnTo>
                  <a:pt x="931016" y="931015"/>
                </a:lnTo>
                <a:lnTo>
                  <a:pt x="0" y="93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31520" y="488551"/>
            <a:ext cx="1676643" cy="1057484"/>
            <a:chOff x="0" y="0"/>
            <a:chExt cx="2235524" cy="1409978"/>
          </a:xfrm>
        </p:grpSpPr>
        <p:sp>
          <p:nvSpPr>
            <p:cNvPr id="5" name="Freeform 5"/>
            <p:cNvSpPr/>
            <p:nvPr/>
          </p:nvSpPr>
          <p:spPr>
            <a:xfrm>
              <a:off x="34410" y="376802"/>
              <a:ext cx="2201114" cy="1033176"/>
            </a:xfrm>
            <a:custGeom>
              <a:avLst/>
              <a:gdLst/>
              <a:ahLst/>
              <a:cxnLst/>
              <a:rect l="l" t="t" r="r" b="b"/>
              <a:pathLst>
                <a:path w="2201114" h="1033176">
                  <a:moveTo>
                    <a:pt x="0" y="0"/>
                  </a:moveTo>
                  <a:lnTo>
                    <a:pt x="2201114" y="0"/>
                  </a:lnTo>
                  <a:lnTo>
                    <a:pt x="2201114" y="1033176"/>
                  </a:lnTo>
                  <a:lnTo>
                    <a:pt x="0" y="1033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319342" cy="543975"/>
            </a:xfrm>
            <a:custGeom>
              <a:avLst/>
              <a:gdLst/>
              <a:ahLst/>
              <a:cxnLst/>
              <a:rect l="l" t="t" r="r" b="b"/>
              <a:pathLst>
                <a:path w="1319342" h="543975">
                  <a:moveTo>
                    <a:pt x="0" y="0"/>
                  </a:moveTo>
                  <a:lnTo>
                    <a:pt x="1319342" y="0"/>
                  </a:lnTo>
                  <a:lnTo>
                    <a:pt x="1319342" y="543975"/>
                  </a:lnTo>
                  <a:lnTo>
                    <a:pt x="0" y="543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841164" y="6564630"/>
            <a:ext cx="4064211" cy="1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400">
                <a:solidFill>
                  <a:srgbClr val="231F20"/>
                </a:solidFill>
                <a:latin typeface="Montserrat 1 Italics"/>
              </a:rPr>
              <a:t>For justice and mercy</a:t>
            </a:r>
          </a:p>
        </p:txBody>
      </p:sp>
      <p:sp>
        <p:nvSpPr>
          <p:cNvPr id="8" name="Freeform 8"/>
          <p:cNvSpPr/>
          <p:nvPr/>
        </p:nvSpPr>
        <p:spPr>
          <a:xfrm>
            <a:off x="8131523" y="3165498"/>
            <a:ext cx="615049" cy="620429"/>
          </a:xfrm>
          <a:custGeom>
            <a:avLst/>
            <a:gdLst/>
            <a:ahLst/>
            <a:cxnLst/>
            <a:rect l="l" t="t" r="r" b="b"/>
            <a:pathLst>
              <a:path w="615049" h="620429">
                <a:moveTo>
                  <a:pt x="0" y="0"/>
                </a:moveTo>
                <a:lnTo>
                  <a:pt x="615049" y="0"/>
                </a:lnTo>
                <a:lnTo>
                  <a:pt x="615049" y="620428"/>
                </a:lnTo>
                <a:lnTo>
                  <a:pt x="0" y="620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76" r="-267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21697" y="3298547"/>
            <a:ext cx="4196535" cy="311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30"/>
              </a:lnSpc>
            </a:pPr>
            <a:r>
              <a:rPr lang="en-US" sz="2100" spc="210" dirty="0">
                <a:solidFill>
                  <a:srgbClr val="F89434"/>
                </a:solidFill>
                <a:latin typeface="Montserrat Classic"/>
              </a:rPr>
              <a:t>DISABILITY ADVOCACY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0406" y="3619500"/>
            <a:ext cx="3907827" cy="27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599" spc="15">
                <a:solidFill>
                  <a:srgbClr val="231F20"/>
                </a:solidFill>
                <a:latin typeface="Montserrat 2"/>
              </a:rPr>
              <a:t>Why not invite Jason to your church?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792201" y="1799185"/>
            <a:ext cx="5954371" cy="889275"/>
            <a:chOff x="0" y="0"/>
            <a:chExt cx="7939162" cy="1185700"/>
          </a:xfrm>
        </p:grpSpPr>
        <p:sp>
          <p:nvSpPr>
            <p:cNvPr id="12" name="Freeform 12"/>
            <p:cNvSpPr/>
            <p:nvPr/>
          </p:nvSpPr>
          <p:spPr>
            <a:xfrm>
              <a:off x="7119096" y="167561"/>
              <a:ext cx="820065" cy="827238"/>
            </a:xfrm>
            <a:custGeom>
              <a:avLst/>
              <a:gdLst/>
              <a:ahLst/>
              <a:cxnLst/>
              <a:rect l="l" t="t" r="r" b="b"/>
              <a:pathLst>
                <a:path w="820065" h="827238">
                  <a:moveTo>
                    <a:pt x="0" y="0"/>
                  </a:moveTo>
                  <a:lnTo>
                    <a:pt x="820066" y="0"/>
                  </a:lnTo>
                  <a:lnTo>
                    <a:pt x="820066" y="827238"/>
                  </a:lnTo>
                  <a:lnTo>
                    <a:pt x="0" y="827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37" r="-437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709474" y="-19050"/>
              <a:ext cx="4202359" cy="440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30"/>
                </a:lnSpc>
              </a:pPr>
              <a:r>
                <a:rPr lang="en-US" sz="2100" spc="210">
                  <a:solidFill>
                    <a:srgbClr val="F89434"/>
                  </a:solidFill>
                  <a:latin typeface="Montserrat Classic"/>
                </a:rPr>
                <a:t>PACKED WITH LOVE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41480"/>
              <a:ext cx="6911834" cy="744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1599" spc="15">
                  <a:solidFill>
                    <a:srgbClr val="231F20"/>
                  </a:solidFill>
                  <a:latin typeface="Montserrat 2"/>
                </a:rPr>
                <a:t>Want to get your church involved in a hands-on ministry that connects you to your community? 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8131523" y="5732611"/>
            <a:ext cx="615049" cy="620429"/>
          </a:xfrm>
          <a:custGeom>
            <a:avLst/>
            <a:gdLst/>
            <a:ahLst/>
            <a:cxnLst/>
            <a:rect l="l" t="t" r="r" b="b"/>
            <a:pathLst>
              <a:path w="615049" h="620429">
                <a:moveTo>
                  <a:pt x="0" y="0"/>
                </a:moveTo>
                <a:lnTo>
                  <a:pt x="615049" y="0"/>
                </a:lnTo>
                <a:lnTo>
                  <a:pt x="615049" y="620429"/>
                </a:lnTo>
                <a:lnTo>
                  <a:pt x="0" y="6204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283462" y="5578365"/>
            <a:ext cx="2692613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30"/>
              </a:lnSpc>
            </a:pPr>
            <a:r>
              <a:rPr lang="en-US" sz="2100" spc="210">
                <a:solidFill>
                  <a:srgbClr val="F89434"/>
                </a:solidFill>
                <a:latin typeface="Montserrat Classic"/>
              </a:rPr>
              <a:t>EMERGENCY RESPONSE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21469" y="6271260"/>
            <a:ext cx="3445081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599" spc="15">
                <a:solidFill>
                  <a:srgbClr val="231F20"/>
                </a:solidFill>
                <a:latin typeface="Montserrat 2"/>
              </a:rPr>
              <a:t>We are here to support you when the unexpected happens.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530994" y="666661"/>
            <a:ext cx="4215577" cy="879374"/>
            <a:chOff x="0" y="0"/>
            <a:chExt cx="5620770" cy="1172498"/>
          </a:xfrm>
        </p:grpSpPr>
        <p:sp>
          <p:nvSpPr>
            <p:cNvPr id="19" name="Freeform 19"/>
            <p:cNvSpPr/>
            <p:nvPr/>
          </p:nvSpPr>
          <p:spPr>
            <a:xfrm>
              <a:off x="4800704" y="134281"/>
              <a:ext cx="820065" cy="827238"/>
            </a:xfrm>
            <a:custGeom>
              <a:avLst/>
              <a:gdLst/>
              <a:ahLst/>
              <a:cxnLst/>
              <a:rect l="l" t="t" r="r" b="b"/>
              <a:pathLst>
                <a:path w="820065" h="827238">
                  <a:moveTo>
                    <a:pt x="0" y="0"/>
                  </a:moveTo>
                  <a:lnTo>
                    <a:pt x="820066" y="0"/>
                  </a:lnTo>
                  <a:lnTo>
                    <a:pt x="820066" y="827238"/>
                  </a:lnTo>
                  <a:lnTo>
                    <a:pt x="0" y="827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70" r="-1270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003291" y="-19050"/>
              <a:ext cx="3590151" cy="440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30"/>
                </a:lnSpc>
              </a:pPr>
              <a:r>
                <a:rPr lang="en-US" sz="2100" spc="210">
                  <a:solidFill>
                    <a:srgbClr val="F89434"/>
                  </a:solidFill>
                  <a:latin typeface="Montserrat Classic"/>
                </a:rPr>
                <a:t>CHAPLAINCY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28278"/>
              <a:ext cx="4593442" cy="744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1599" spc="15">
                  <a:solidFill>
                    <a:srgbClr val="231F20"/>
                  </a:solidFill>
                  <a:latin typeface="Montserrat 2"/>
                </a:rPr>
                <a:t>Why not invite a Chaplain to come speak at your church?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721697" y="4277416"/>
            <a:ext cx="5024874" cy="900899"/>
            <a:chOff x="0" y="0"/>
            <a:chExt cx="6699832" cy="1201199"/>
          </a:xfrm>
        </p:grpSpPr>
        <p:sp>
          <p:nvSpPr>
            <p:cNvPr id="23" name="Freeform 23"/>
            <p:cNvSpPr/>
            <p:nvPr/>
          </p:nvSpPr>
          <p:spPr>
            <a:xfrm>
              <a:off x="5879767" y="149929"/>
              <a:ext cx="820065" cy="827238"/>
            </a:xfrm>
            <a:custGeom>
              <a:avLst/>
              <a:gdLst/>
              <a:ahLst/>
              <a:cxnLst/>
              <a:rect l="l" t="t" r="r" b="b"/>
              <a:pathLst>
                <a:path w="820065" h="827238">
                  <a:moveTo>
                    <a:pt x="0" y="0"/>
                  </a:moveTo>
                  <a:lnTo>
                    <a:pt x="820065" y="0"/>
                  </a:lnTo>
                  <a:lnTo>
                    <a:pt x="820065" y="827238"/>
                  </a:lnTo>
                  <a:lnTo>
                    <a:pt x="0" y="827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28" r="-328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672504" cy="440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30"/>
                </a:lnSpc>
              </a:pPr>
              <a:r>
                <a:rPr lang="en-US" sz="2100" spc="210">
                  <a:solidFill>
                    <a:srgbClr val="F89434"/>
                  </a:solidFill>
                  <a:latin typeface="Montserrat Classic"/>
                </a:rPr>
                <a:t>REFUGEE RESPONSE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79063" y="456978"/>
              <a:ext cx="4593442" cy="744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1599" spc="15">
                  <a:solidFill>
                    <a:srgbClr val="231F20"/>
                  </a:solidFill>
                  <a:latin typeface="Montserrat 2"/>
                </a:rPr>
                <a:t>Why not start a conversation with Andrew?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60095" y="5073481"/>
            <a:ext cx="4064211" cy="134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>
                <a:solidFill>
                  <a:srgbClr val="231F20"/>
                </a:solidFill>
                <a:latin typeface="Montserrat Classic Bold"/>
              </a:rPr>
              <a:t>Partnering Together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 Classic</vt:lpstr>
      <vt:lpstr>Calibri</vt:lpstr>
      <vt:lpstr>Montserrat 1 Italics</vt:lpstr>
      <vt:lpstr>Montserrat Classic Bold</vt:lpstr>
      <vt:lpstr>Arial</vt:lpstr>
      <vt:lpstr>Montserrat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Jericho Road Presentation/Poster  - 4:3</dc:title>
  <cp:lastModifiedBy>Bianca Espiritu</cp:lastModifiedBy>
  <cp:revision>2</cp:revision>
  <dcterms:created xsi:type="dcterms:W3CDTF">2006-08-16T00:00:00Z</dcterms:created>
  <dcterms:modified xsi:type="dcterms:W3CDTF">2023-07-13T01:53:15Z</dcterms:modified>
  <dc:identifier>DAFoR6tEgqk</dc:identifier>
</cp:coreProperties>
</file>