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</p:embeddedFont>
    <p:embeddedFont>
      <p:font typeface="Montserrat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Espiritu" userId="8ae71bc2-598c-4849-8aff-e35f33f5872e" providerId="ADAL" clId="{E221C852-A998-4196-948C-CC518EB26B45}"/>
    <pc:docChg chg="modSld">
      <pc:chgData name="Bianca Espiritu" userId="8ae71bc2-598c-4849-8aff-e35f33f5872e" providerId="ADAL" clId="{E221C852-A998-4196-948C-CC518EB26B45}" dt="2023-07-13T01:56:05.271" v="0" actId="14100"/>
      <pc:docMkLst>
        <pc:docMk/>
      </pc:docMkLst>
      <pc:sldChg chg="modSp mod">
        <pc:chgData name="Bianca Espiritu" userId="8ae71bc2-598c-4849-8aff-e35f33f5872e" providerId="ADAL" clId="{E221C852-A998-4196-948C-CC518EB26B45}" dt="2023-07-13T01:56:05.271" v="0" actId="14100"/>
        <pc:sldMkLst>
          <pc:docMk/>
          <pc:sldMk cId="0" sldId="256"/>
        </pc:sldMkLst>
        <pc:grpChg chg="mod">
          <ac:chgData name="Bianca Espiritu" userId="8ae71bc2-598c-4849-8aff-e35f33f5872e" providerId="ADAL" clId="{E221C852-A998-4196-948C-CC518EB26B45}" dt="2023-07-13T01:56:05.271" v="0" actId="14100"/>
          <ac:grpSpMkLst>
            <pc:docMk/>
            <pc:sldMk cId="0" sldId="256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846" b="38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393826"/>
            <a:chOff x="0" y="0"/>
            <a:chExt cx="4980657" cy="3670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0657" cy="367098"/>
            </a:xfrm>
            <a:custGeom>
              <a:avLst/>
              <a:gdLst/>
              <a:ahLst/>
              <a:cxnLst/>
              <a:rect l="l" t="t" r="r" b="b"/>
              <a:pathLst>
                <a:path w="4980657" h="367098">
                  <a:moveTo>
                    <a:pt x="0" y="0"/>
                  </a:moveTo>
                  <a:lnTo>
                    <a:pt x="4980657" y="0"/>
                  </a:lnTo>
                  <a:lnTo>
                    <a:pt x="4980657" y="367098"/>
                  </a:lnTo>
                  <a:lnTo>
                    <a:pt x="0" y="367098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32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143704" y="227386"/>
            <a:ext cx="2000591" cy="939053"/>
          </a:xfrm>
          <a:custGeom>
            <a:avLst/>
            <a:gdLst/>
            <a:ahLst/>
            <a:cxnLst/>
            <a:rect l="l" t="t" r="r" b="b"/>
            <a:pathLst>
              <a:path w="2000591" h="939053">
                <a:moveTo>
                  <a:pt x="0" y="0"/>
                </a:moveTo>
                <a:lnTo>
                  <a:pt x="2000592" y="0"/>
                </a:lnTo>
                <a:lnTo>
                  <a:pt x="2000592" y="939053"/>
                </a:lnTo>
                <a:lnTo>
                  <a:pt x="0" y="939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" r="-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50328" y="4109165"/>
            <a:ext cx="5044426" cy="3197521"/>
          </a:xfrm>
          <a:custGeom>
            <a:avLst/>
            <a:gdLst/>
            <a:ahLst/>
            <a:cxnLst/>
            <a:rect l="l" t="t" r="r" b="b"/>
            <a:pathLst>
              <a:path w="5044426" h="3197521">
                <a:moveTo>
                  <a:pt x="0" y="0"/>
                </a:moveTo>
                <a:lnTo>
                  <a:pt x="5044426" y="0"/>
                </a:lnTo>
                <a:lnTo>
                  <a:pt x="5044426" y="3197520"/>
                </a:lnTo>
                <a:lnTo>
                  <a:pt x="0" y="319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4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89093" y="4091502"/>
            <a:ext cx="5044426" cy="3197521"/>
          </a:xfrm>
          <a:custGeom>
            <a:avLst/>
            <a:gdLst/>
            <a:ahLst/>
            <a:cxnLst/>
            <a:rect l="l" t="t" r="r" b="b"/>
            <a:pathLst>
              <a:path w="5044426" h="3197521">
                <a:moveTo>
                  <a:pt x="0" y="0"/>
                </a:moveTo>
                <a:lnTo>
                  <a:pt x="5044426" y="0"/>
                </a:lnTo>
                <a:lnTo>
                  <a:pt x="5044426" y="3197520"/>
                </a:lnTo>
                <a:lnTo>
                  <a:pt x="0" y="319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40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30131" y="4079772"/>
            <a:ext cx="8847934" cy="3197521"/>
          </a:xfrm>
          <a:custGeom>
            <a:avLst/>
            <a:gdLst/>
            <a:ahLst/>
            <a:cxnLst/>
            <a:rect l="l" t="t" r="r" b="b"/>
            <a:pathLst>
              <a:path w="8847934" h="3197521">
                <a:moveTo>
                  <a:pt x="0" y="0"/>
                </a:moveTo>
                <a:lnTo>
                  <a:pt x="8847934" y="0"/>
                </a:lnTo>
                <a:lnTo>
                  <a:pt x="8847934" y="3197520"/>
                </a:lnTo>
                <a:lnTo>
                  <a:pt x="0" y="319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49768" y="4996802"/>
            <a:ext cx="401691" cy="434902"/>
          </a:xfrm>
          <a:custGeom>
            <a:avLst/>
            <a:gdLst/>
            <a:ahLst/>
            <a:cxnLst/>
            <a:rect l="l" t="t" r="r" b="b"/>
            <a:pathLst>
              <a:path w="401691" h="434902">
                <a:moveTo>
                  <a:pt x="0" y="0"/>
                </a:moveTo>
                <a:lnTo>
                  <a:pt x="401691" y="0"/>
                </a:lnTo>
                <a:lnTo>
                  <a:pt x="401691" y="434902"/>
                </a:lnTo>
                <a:lnTo>
                  <a:pt x="0" y="434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48244" y="5893250"/>
            <a:ext cx="455139" cy="455139"/>
          </a:xfrm>
          <a:custGeom>
            <a:avLst/>
            <a:gdLst/>
            <a:ahLst/>
            <a:cxnLst/>
            <a:rect l="l" t="t" r="r" b="b"/>
            <a:pathLst>
              <a:path w="455139" h="455139">
                <a:moveTo>
                  <a:pt x="0" y="0"/>
                </a:moveTo>
                <a:lnTo>
                  <a:pt x="455139" y="0"/>
                </a:lnTo>
                <a:lnTo>
                  <a:pt x="455139" y="455139"/>
                </a:lnTo>
                <a:lnTo>
                  <a:pt x="0" y="455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624904" y="5005964"/>
            <a:ext cx="381718" cy="456402"/>
          </a:xfrm>
          <a:custGeom>
            <a:avLst/>
            <a:gdLst/>
            <a:ahLst/>
            <a:cxnLst/>
            <a:rect l="l" t="t" r="r" b="b"/>
            <a:pathLst>
              <a:path w="381718" h="456402">
                <a:moveTo>
                  <a:pt x="0" y="0"/>
                </a:moveTo>
                <a:lnTo>
                  <a:pt x="381718" y="0"/>
                </a:lnTo>
                <a:lnTo>
                  <a:pt x="381718" y="456402"/>
                </a:lnTo>
                <a:lnTo>
                  <a:pt x="0" y="4564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704378" y="5900681"/>
            <a:ext cx="445133" cy="440277"/>
          </a:xfrm>
          <a:custGeom>
            <a:avLst/>
            <a:gdLst/>
            <a:ahLst/>
            <a:cxnLst/>
            <a:rect l="l" t="t" r="r" b="b"/>
            <a:pathLst>
              <a:path w="445133" h="440277">
                <a:moveTo>
                  <a:pt x="0" y="0"/>
                </a:moveTo>
                <a:lnTo>
                  <a:pt x="445133" y="0"/>
                </a:lnTo>
                <a:lnTo>
                  <a:pt x="445133" y="440277"/>
                </a:lnTo>
                <a:lnTo>
                  <a:pt x="0" y="4402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058104" y="4754853"/>
            <a:ext cx="1000933" cy="953072"/>
          </a:xfrm>
          <a:custGeom>
            <a:avLst/>
            <a:gdLst/>
            <a:ahLst/>
            <a:cxnLst/>
            <a:rect l="l" t="t" r="r" b="b"/>
            <a:pathLst>
              <a:path w="1000933" h="953072">
                <a:moveTo>
                  <a:pt x="0" y="0"/>
                </a:moveTo>
                <a:lnTo>
                  <a:pt x="1000933" y="0"/>
                </a:lnTo>
                <a:lnTo>
                  <a:pt x="1000933" y="953072"/>
                </a:lnTo>
                <a:lnTo>
                  <a:pt x="0" y="9530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21056" y="5644284"/>
            <a:ext cx="1000933" cy="953072"/>
          </a:xfrm>
          <a:custGeom>
            <a:avLst/>
            <a:gdLst/>
            <a:ahLst/>
            <a:cxnLst/>
            <a:rect l="l" t="t" r="r" b="b"/>
            <a:pathLst>
              <a:path w="1000933" h="953072">
                <a:moveTo>
                  <a:pt x="0" y="0"/>
                </a:moveTo>
                <a:lnTo>
                  <a:pt x="1000934" y="0"/>
                </a:lnTo>
                <a:lnTo>
                  <a:pt x="1000934" y="953072"/>
                </a:lnTo>
                <a:lnTo>
                  <a:pt x="0" y="9530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279" b="-27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92954" y="4776209"/>
            <a:ext cx="1000933" cy="953072"/>
          </a:xfrm>
          <a:custGeom>
            <a:avLst/>
            <a:gdLst/>
            <a:ahLst/>
            <a:cxnLst/>
            <a:rect l="l" t="t" r="r" b="b"/>
            <a:pathLst>
              <a:path w="1000933" h="953072">
                <a:moveTo>
                  <a:pt x="0" y="0"/>
                </a:moveTo>
                <a:lnTo>
                  <a:pt x="1000934" y="0"/>
                </a:lnTo>
                <a:lnTo>
                  <a:pt x="1000934" y="953072"/>
                </a:lnTo>
                <a:lnTo>
                  <a:pt x="0" y="9530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657" b="-165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686206" y="5644284"/>
            <a:ext cx="1000933" cy="953072"/>
          </a:xfrm>
          <a:custGeom>
            <a:avLst/>
            <a:gdLst/>
            <a:ahLst/>
            <a:cxnLst/>
            <a:rect l="l" t="t" r="r" b="b"/>
            <a:pathLst>
              <a:path w="1000933" h="953072">
                <a:moveTo>
                  <a:pt x="0" y="0"/>
                </a:moveTo>
                <a:lnTo>
                  <a:pt x="1000933" y="0"/>
                </a:lnTo>
                <a:lnTo>
                  <a:pt x="1000933" y="953072"/>
                </a:lnTo>
                <a:lnTo>
                  <a:pt x="0" y="9530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2624" b="-262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283851" y="4737381"/>
            <a:ext cx="1037631" cy="988015"/>
          </a:xfrm>
          <a:custGeom>
            <a:avLst/>
            <a:gdLst/>
            <a:ahLst/>
            <a:cxnLst/>
            <a:rect l="l" t="t" r="r" b="b"/>
            <a:pathLst>
              <a:path w="1037631" h="988015">
                <a:moveTo>
                  <a:pt x="0" y="0"/>
                </a:moveTo>
                <a:lnTo>
                  <a:pt x="1037631" y="0"/>
                </a:lnTo>
                <a:lnTo>
                  <a:pt x="1037631" y="988015"/>
                </a:lnTo>
                <a:lnTo>
                  <a:pt x="0" y="98801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3148" b="-314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943162" y="5644284"/>
            <a:ext cx="1000933" cy="953072"/>
          </a:xfrm>
          <a:custGeom>
            <a:avLst/>
            <a:gdLst/>
            <a:ahLst/>
            <a:cxnLst/>
            <a:rect l="l" t="t" r="r" b="b"/>
            <a:pathLst>
              <a:path w="1000933" h="953072">
                <a:moveTo>
                  <a:pt x="0" y="0"/>
                </a:moveTo>
                <a:lnTo>
                  <a:pt x="1000934" y="0"/>
                </a:lnTo>
                <a:lnTo>
                  <a:pt x="1000934" y="953072"/>
                </a:lnTo>
                <a:lnTo>
                  <a:pt x="0" y="95307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2510" b="-2510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586197" y="4798161"/>
            <a:ext cx="973799" cy="927235"/>
          </a:xfrm>
          <a:custGeom>
            <a:avLst/>
            <a:gdLst/>
            <a:ahLst/>
            <a:cxnLst/>
            <a:rect l="l" t="t" r="r" b="b"/>
            <a:pathLst>
              <a:path w="973799" h="927235">
                <a:moveTo>
                  <a:pt x="0" y="0"/>
                </a:moveTo>
                <a:lnTo>
                  <a:pt x="973799" y="0"/>
                </a:lnTo>
                <a:lnTo>
                  <a:pt x="973799" y="927235"/>
                </a:lnTo>
                <a:lnTo>
                  <a:pt x="0" y="92723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2970" b="-2970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220806" y="5655488"/>
            <a:ext cx="941868" cy="941868"/>
          </a:xfrm>
          <a:custGeom>
            <a:avLst/>
            <a:gdLst/>
            <a:ahLst/>
            <a:cxnLst/>
            <a:rect l="l" t="t" r="r" b="b"/>
            <a:pathLst>
              <a:path w="941868" h="941868">
                <a:moveTo>
                  <a:pt x="0" y="0"/>
                </a:moveTo>
                <a:lnTo>
                  <a:pt x="941868" y="0"/>
                </a:lnTo>
                <a:lnTo>
                  <a:pt x="941868" y="941868"/>
                </a:lnTo>
                <a:lnTo>
                  <a:pt x="0" y="94186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882747" y="4816357"/>
            <a:ext cx="909039" cy="909039"/>
          </a:xfrm>
          <a:custGeom>
            <a:avLst/>
            <a:gdLst/>
            <a:ahLst/>
            <a:cxnLst/>
            <a:rect l="l" t="t" r="r" b="b"/>
            <a:pathLst>
              <a:path w="909039" h="909039">
                <a:moveTo>
                  <a:pt x="0" y="0"/>
                </a:moveTo>
                <a:lnTo>
                  <a:pt x="909040" y="0"/>
                </a:lnTo>
                <a:lnTo>
                  <a:pt x="909040" y="909039"/>
                </a:lnTo>
                <a:lnTo>
                  <a:pt x="0" y="9090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105435" y="6917684"/>
            <a:ext cx="2897326" cy="66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Allowah</a:t>
            </a:r>
          </a:p>
          <a:p>
            <a:pPr marL="0" lvl="0" indent="0" algn="ctr">
              <a:lnSpc>
                <a:spcPts val="2766"/>
              </a:lnSpc>
              <a:spcBef>
                <a:spcPct val="0"/>
              </a:spcBef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Children's Hospital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2075" y="6945934"/>
            <a:ext cx="2347803" cy="33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Chaplaincy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21890" y="6945934"/>
            <a:ext cx="2208085" cy="674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Counselling</a:t>
            </a:r>
          </a:p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Referral Service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6047" y="7379761"/>
            <a:ext cx="1837640" cy="197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483">
                <a:solidFill>
                  <a:srgbClr val="231F20"/>
                </a:solidFill>
                <a:latin typeface="Montserrat"/>
              </a:rPr>
              <a:t>Our Chaplains bring the hope of the Gospel into the places where most of us can't. We also offer training in pastoral care.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10511" y="7688391"/>
            <a:ext cx="2480206" cy="174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We deliver exceptional health, therapy and support services for children with complex disabilities and health care needs.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40605" y="7723210"/>
            <a:ext cx="2504800" cy="204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The Presbyterian Counselling Service can provide a referral or financial assistance for those in need of professional counselling or similar services.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10301" y="2215091"/>
            <a:ext cx="2347803" cy="67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Disability Advocacy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755522" y="3008328"/>
            <a:ext cx="2342845" cy="141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We aim to educate, equip, and encourage our churches to be more inclusive of people who have disabilities.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106446" y="1992745"/>
            <a:ext cx="2141296" cy="101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Refugee &amp; Cross-Cultural</a:t>
            </a:r>
          </a:p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Response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06446" y="3113471"/>
            <a:ext cx="2160453" cy="141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We help your church welcome and engage with people from other backgrounds and cultures.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969378" y="6860747"/>
            <a:ext cx="2347803" cy="674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Emergency</a:t>
            </a:r>
          </a:p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Response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452402" y="6885843"/>
            <a:ext cx="1769730" cy="33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Partnerships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866649" y="7638023"/>
            <a:ext cx="2553260" cy="174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We seek to assist, equip and support our churches to provide practical help to those in need in their local congregation and in the community around them.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053728" y="7313382"/>
            <a:ext cx="2529264" cy="233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We seek to encourage and partner with individuals and local churches so that they passionately seek to be obedient to God's call to love those who </a:t>
            </a:r>
          </a:p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are in need.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269728" y="1946276"/>
            <a:ext cx="2347803" cy="67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Early Childhood</a:t>
            </a:r>
          </a:p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Services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400570" y="2723551"/>
            <a:ext cx="2086119" cy="198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9"/>
              </a:lnSpc>
              <a:spcBef>
                <a:spcPct val="0"/>
              </a:spcBef>
            </a:pPr>
            <a:r>
              <a:rPr lang="en-US" sz="1483" u="none">
                <a:solidFill>
                  <a:srgbClr val="231F20"/>
                </a:solidFill>
                <a:latin typeface="Montserrat"/>
              </a:rPr>
              <a:t>We oversee Early Childhood Services based on Christian values where children are nurtured according to the Word of God.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677744" y="1946276"/>
            <a:ext cx="2122139" cy="67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1976">
                <a:solidFill>
                  <a:srgbClr val="231F20"/>
                </a:solidFill>
                <a:latin typeface="Montserrat Bold"/>
              </a:rPr>
              <a:t>Packed with Love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559996" y="2711539"/>
            <a:ext cx="2257736" cy="197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483">
                <a:solidFill>
                  <a:srgbClr val="231F20"/>
                </a:solidFill>
                <a:latin typeface="Montserrat"/>
              </a:rPr>
              <a:t>We can demonstrate God's character of compassion and mercy to others through giving practical assistance in times</a:t>
            </a:r>
          </a:p>
          <a:p>
            <a:pPr algn="ctr">
              <a:lnSpc>
                <a:spcPts val="2329"/>
              </a:lnSpc>
            </a:pPr>
            <a:r>
              <a:rPr lang="en-US" sz="1483">
                <a:solidFill>
                  <a:srgbClr val="231F20"/>
                </a:solidFill>
                <a:latin typeface="Montserrat"/>
              </a:rPr>
              <a:t>of need.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Jericho Road Presentation/Poster  - 16:9</dc:title>
  <cp:lastModifiedBy>Bianca Espiritu</cp:lastModifiedBy>
  <cp:revision>1</cp:revision>
  <dcterms:created xsi:type="dcterms:W3CDTF">2006-08-16T00:00:00Z</dcterms:created>
  <dcterms:modified xsi:type="dcterms:W3CDTF">2023-07-13T01:56:09Z</dcterms:modified>
  <dc:identifier>DAFoeN1ozgM</dc:identifier>
</cp:coreProperties>
</file>