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Roboto Slab Bold" charset="1" panose="0000000000000000000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907039"/>
            <a:ext cx="18288000" cy="12888686"/>
          </a:xfrm>
          <a:custGeom>
            <a:avLst/>
            <a:gdLst/>
            <a:ahLst/>
            <a:cxnLst/>
            <a:rect r="r" b="b" t="t" l="l"/>
            <a:pathLst>
              <a:path h="12888686" w="18288000">
                <a:moveTo>
                  <a:pt x="0" y="0"/>
                </a:moveTo>
                <a:lnTo>
                  <a:pt x="18288000" y="0"/>
                </a:lnTo>
                <a:lnTo>
                  <a:pt x="18288000" y="12888685"/>
                </a:lnTo>
                <a:lnTo>
                  <a:pt x="0" y="128886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441" t="-9201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-1257876">
            <a:off x="4628916" y="-6376402"/>
            <a:ext cx="20151786" cy="17451446"/>
            <a:chOff x="0" y="0"/>
            <a:chExt cx="6350000" cy="54991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008ABF">
                <a:alpha val="63922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1899521" y="1179736"/>
            <a:ext cx="5172456" cy="4146528"/>
            <a:chOff x="0" y="0"/>
            <a:chExt cx="6896608" cy="552870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3595199" y="1165146"/>
              <a:ext cx="3301409" cy="3195552"/>
            </a:xfrm>
            <a:custGeom>
              <a:avLst/>
              <a:gdLst/>
              <a:ahLst/>
              <a:cxnLst/>
              <a:rect r="r" b="b" t="t" l="l"/>
              <a:pathLst>
                <a:path h="3195552" w="3301409">
                  <a:moveTo>
                    <a:pt x="0" y="0"/>
                  </a:moveTo>
                  <a:lnTo>
                    <a:pt x="3301409" y="0"/>
                  </a:lnTo>
                  <a:lnTo>
                    <a:pt x="3301409" y="3195553"/>
                  </a:lnTo>
                  <a:lnTo>
                    <a:pt x="0" y="3195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114300"/>
              <a:ext cx="5702333" cy="54144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7912"/>
                </a:lnSpc>
              </a:pPr>
              <a:r>
                <a:rPr lang="en-US" sz="7682" spc="76">
                  <a:solidFill>
                    <a:srgbClr val="F7CD13"/>
                  </a:solidFill>
                  <a:latin typeface="Roboto Slab Bold"/>
                </a:rPr>
                <a:t>Because</a:t>
              </a:r>
            </a:p>
            <a:p>
              <a:pPr algn="just">
                <a:lnSpc>
                  <a:spcPts val="7912"/>
                </a:lnSpc>
              </a:pPr>
              <a:r>
                <a:rPr lang="en-US" sz="7682" spc="76">
                  <a:solidFill>
                    <a:srgbClr val="FFFFFF"/>
                  </a:solidFill>
                  <a:latin typeface="Roboto Slab Bold"/>
                </a:rPr>
                <a:t>every</a:t>
              </a:r>
            </a:p>
            <a:p>
              <a:pPr algn="just">
                <a:lnSpc>
                  <a:spcPts val="7912"/>
                </a:lnSpc>
              </a:pPr>
              <a:r>
                <a:rPr lang="en-US" sz="7682" spc="76">
                  <a:solidFill>
                    <a:srgbClr val="F7CD13"/>
                  </a:solidFill>
                  <a:latin typeface="Roboto Slab Bold"/>
                </a:rPr>
                <a:t>SMILE</a:t>
              </a:r>
            </a:p>
            <a:p>
              <a:pPr algn="just">
                <a:lnSpc>
                  <a:spcPts val="7912"/>
                </a:lnSpc>
              </a:pPr>
              <a:r>
                <a:rPr lang="en-US" sz="7682" spc="76">
                  <a:solidFill>
                    <a:srgbClr val="F7CD13"/>
                  </a:solidFill>
                  <a:latin typeface="Roboto Slab Bold"/>
                </a:rPr>
                <a:t>matters.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867367" y="7420357"/>
            <a:ext cx="1595694" cy="1595694"/>
          </a:xfrm>
          <a:custGeom>
            <a:avLst/>
            <a:gdLst/>
            <a:ahLst/>
            <a:cxnLst/>
            <a:rect r="r" b="b" t="t" l="l"/>
            <a:pathLst>
              <a:path h="1595694" w="1595694">
                <a:moveTo>
                  <a:pt x="0" y="0"/>
                </a:moveTo>
                <a:lnTo>
                  <a:pt x="1595694" y="0"/>
                </a:lnTo>
                <a:lnTo>
                  <a:pt x="1595694" y="1595694"/>
                </a:lnTo>
                <a:lnTo>
                  <a:pt x="0" y="15956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1899521" y="5494972"/>
            <a:ext cx="4460006" cy="1571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36"/>
              </a:lnSpc>
              <a:spcBef>
                <a:spcPct val="0"/>
              </a:spcBef>
            </a:pPr>
            <a:r>
              <a:rPr lang="en-US" sz="3026" spc="90">
                <a:solidFill>
                  <a:srgbClr val="FFFFFF"/>
                </a:solidFill>
                <a:latin typeface="Roboto Slab Bold"/>
              </a:rPr>
              <a:t>Allowah gives kids the specialised support they need to thrive.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899521" y="7358823"/>
            <a:ext cx="2787947" cy="16572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0"/>
              </a:lnSpc>
            </a:pPr>
            <a:r>
              <a:rPr lang="en-US" sz="5936" spc="178">
                <a:solidFill>
                  <a:srgbClr val="F7CD13"/>
                </a:solidFill>
                <a:latin typeface="Roboto Slab Bold"/>
              </a:rPr>
              <a:t>Donate Today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725407" y="7610619"/>
            <a:ext cx="2745176" cy="1405432"/>
          </a:xfrm>
          <a:custGeom>
            <a:avLst/>
            <a:gdLst/>
            <a:ahLst/>
            <a:cxnLst/>
            <a:rect r="r" b="b" t="t" l="l"/>
            <a:pathLst>
              <a:path h="1405432" w="2745176">
                <a:moveTo>
                  <a:pt x="0" y="0"/>
                </a:moveTo>
                <a:lnTo>
                  <a:pt x="2745176" y="0"/>
                </a:lnTo>
                <a:lnTo>
                  <a:pt x="2745176" y="1405432"/>
                </a:lnTo>
                <a:lnTo>
                  <a:pt x="0" y="14054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69" t="0" r="0" b="-36062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DAGGf00Iiak</dc:identifier>
  <dcterms:modified xsi:type="dcterms:W3CDTF">2011-08-01T06:04:30Z</dcterms:modified>
  <cp:revision>1</cp:revision>
  <dc:title>Slideshow 16:9 - Because Every Smile Matters</dc:title>
</cp:coreProperties>
</file>