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Roboto Slab Bold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626076" y="0"/>
            <a:ext cx="10379676" cy="7315200"/>
          </a:xfrm>
          <a:custGeom>
            <a:avLst/>
            <a:gdLst/>
            <a:ahLst/>
            <a:cxnLst/>
            <a:rect r="r" b="b" t="t" l="l"/>
            <a:pathLst>
              <a:path h="7315200" w="10379676">
                <a:moveTo>
                  <a:pt x="0" y="0"/>
                </a:moveTo>
                <a:lnTo>
                  <a:pt x="10379676" y="0"/>
                </a:lnTo>
                <a:lnTo>
                  <a:pt x="10379676" y="7315200"/>
                </a:lnTo>
                <a:lnTo>
                  <a:pt x="0" y="7315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5441" t="-9201" r="0" b="0"/>
            </a:stretch>
          </a:blipFill>
        </p:spPr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-1257876">
            <a:off x="1343631" y="-4083063"/>
            <a:ext cx="13594575" cy="11772902"/>
            <a:chOff x="0" y="0"/>
            <a:chExt cx="6350000" cy="54991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008ABF">
                <a:alpha val="63922"/>
              </a:srgbClr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922327" y="1014376"/>
            <a:ext cx="3489385" cy="2797285"/>
            <a:chOff x="0" y="0"/>
            <a:chExt cx="4652513" cy="372971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2425353" y="786018"/>
              <a:ext cx="2227160" cy="2155748"/>
            </a:xfrm>
            <a:custGeom>
              <a:avLst/>
              <a:gdLst/>
              <a:ahLst/>
              <a:cxnLst/>
              <a:rect r="r" b="b" t="t" l="l"/>
              <a:pathLst>
                <a:path h="2155748" w="2227160">
                  <a:moveTo>
                    <a:pt x="0" y="0"/>
                  </a:moveTo>
                  <a:lnTo>
                    <a:pt x="2227160" y="0"/>
                  </a:lnTo>
                  <a:lnTo>
                    <a:pt x="2227160" y="2155748"/>
                  </a:lnTo>
                  <a:lnTo>
                    <a:pt x="0" y="215574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7" id="7"/>
            <p:cNvSpPr txBox="true"/>
            <p:nvPr/>
          </p:nvSpPr>
          <p:spPr>
            <a:xfrm rot="0">
              <a:off x="0" y="85725"/>
              <a:ext cx="3846845" cy="364398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5338"/>
                </a:lnSpc>
              </a:pPr>
              <a:r>
                <a:rPr lang="en-US" sz="5182" spc="51">
                  <a:solidFill>
                    <a:srgbClr val="F7CD13"/>
                  </a:solidFill>
                  <a:latin typeface="Roboto Slab Bold"/>
                </a:rPr>
                <a:t>Because</a:t>
              </a:r>
            </a:p>
            <a:p>
              <a:pPr algn="just">
                <a:lnSpc>
                  <a:spcPts val="5338"/>
                </a:lnSpc>
              </a:pPr>
              <a:r>
                <a:rPr lang="en-US" sz="5182" spc="51">
                  <a:solidFill>
                    <a:srgbClr val="FFFFFF"/>
                  </a:solidFill>
                  <a:latin typeface="Roboto Slab Bold"/>
                </a:rPr>
                <a:t>every</a:t>
              </a:r>
            </a:p>
            <a:p>
              <a:pPr algn="just">
                <a:lnSpc>
                  <a:spcPts val="5338"/>
                </a:lnSpc>
              </a:pPr>
              <a:r>
                <a:rPr lang="en-US" sz="5182" spc="51">
                  <a:solidFill>
                    <a:srgbClr val="F7CD13"/>
                  </a:solidFill>
                  <a:latin typeface="Roboto Slab Bold"/>
                </a:rPr>
                <a:t>SMILE</a:t>
              </a:r>
            </a:p>
            <a:p>
              <a:pPr algn="just">
                <a:lnSpc>
                  <a:spcPts val="5338"/>
                </a:lnSpc>
              </a:pPr>
              <a:r>
                <a:rPr lang="en-US" sz="5182" spc="51">
                  <a:solidFill>
                    <a:srgbClr val="F7CD13"/>
                  </a:solidFill>
                  <a:latin typeface="Roboto Slab Bold"/>
                </a:rPr>
                <a:t>matters.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853183" y="5346905"/>
            <a:ext cx="1623883" cy="831370"/>
          </a:xfrm>
          <a:custGeom>
            <a:avLst/>
            <a:gdLst/>
            <a:ahLst/>
            <a:cxnLst/>
            <a:rect r="r" b="b" t="t" l="l"/>
            <a:pathLst>
              <a:path h="831370" w="1623883">
                <a:moveTo>
                  <a:pt x="0" y="0"/>
                </a:moveTo>
                <a:lnTo>
                  <a:pt x="1623882" y="0"/>
                </a:lnTo>
                <a:lnTo>
                  <a:pt x="1623882" y="831369"/>
                </a:lnTo>
                <a:lnTo>
                  <a:pt x="0" y="83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869" t="0" r="0" b="-36062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7924463" y="5224355"/>
            <a:ext cx="1076469" cy="1076469"/>
          </a:xfrm>
          <a:custGeom>
            <a:avLst/>
            <a:gdLst/>
            <a:ahLst/>
            <a:cxnLst/>
            <a:rect r="r" b="b" t="t" l="l"/>
            <a:pathLst>
              <a:path h="1076469" w="1076469">
                <a:moveTo>
                  <a:pt x="0" y="0"/>
                </a:moveTo>
                <a:lnTo>
                  <a:pt x="1076469" y="0"/>
                </a:lnTo>
                <a:lnTo>
                  <a:pt x="1076469" y="1076469"/>
                </a:lnTo>
                <a:lnTo>
                  <a:pt x="0" y="107646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922327" y="3948795"/>
            <a:ext cx="3008760" cy="1059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58"/>
              </a:lnSpc>
              <a:spcBef>
                <a:spcPct val="0"/>
              </a:spcBef>
            </a:pPr>
            <a:r>
              <a:rPr lang="en-US" sz="2041" spc="61">
                <a:solidFill>
                  <a:srgbClr val="FFFFFF"/>
                </a:solidFill>
                <a:latin typeface="Roboto Slab Bold"/>
              </a:rPr>
              <a:t>Allowah gives kids the specialised support they need to thrive.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922327" y="5175963"/>
            <a:ext cx="1880774" cy="1124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65"/>
              </a:lnSpc>
            </a:pPr>
            <a:r>
              <a:rPr lang="en-US" sz="4004" spc="120">
                <a:solidFill>
                  <a:srgbClr val="F7CD13"/>
                </a:solidFill>
                <a:latin typeface="Roboto Slab Bold"/>
              </a:rPr>
              <a:t>Donate Today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DAGGf60yW5k</dc:identifier>
  <dcterms:modified xsi:type="dcterms:W3CDTF">2011-08-01T06:04:30Z</dcterms:modified>
  <cp:revision>1</cp:revision>
  <dc:title>Slideshow 4:3 - Because Every Smile Matters </dc:title>
</cp:coreProperties>
</file>