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" pitchFamily="2" charset="0"/>
      <p:regular r:id="rId7"/>
      <p:bold r:id="rId8"/>
    </p:embeddedFont>
    <p:embeddedFont>
      <p:font typeface="Montserrat Light" pitchFamily="2" charset="0"/>
      <p:regular r:id="rId9"/>
      <p:italic r:id="rId10"/>
    </p:embeddedFont>
    <p:embeddedFont>
      <p:font typeface="Montserrat Medium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4EFCF-6B7F-408A-905D-E2507BA4533A}" v="1" dt="2024-09-24T06:04:42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Cabael" userId="8ae71bc2-598c-4849-8aff-e35f33f5872e" providerId="ADAL" clId="{93C4EFCF-6B7F-408A-905D-E2507BA4533A}"/>
    <pc:docChg chg="undo custSel modSld">
      <pc:chgData name="Bianca Cabael" userId="8ae71bc2-598c-4849-8aff-e35f33f5872e" providerId="ADAL" clId="{93C4EFCF-6B7F-408A-905D-E2507BA4533A}" dt="2024-09-24T06:04:53.197" v="23" actId="1076"/>
      <pc:docMkLst>
        <pc:docMk/>
      </pc:docMkLst>
      <pc:sldChg chg="addSp delSp modSp mod">
        <pc:chgData name="Bianca Cabael" userId="8ae71bc2-598c-4849-8aff-e35f33f5872e" providerId="ADAL" clId="{93C4EFCF-6B7F-408A-905D-E2507BA4533A}" dt="2024-09-24T06:04:53.197" v="23" actId="1076"/>
        <pc:sldMkLst>
          <pc:docMk/>
          <pc:sldMk cId="0" sldId="256"/>
        </pc:sldMkLst>
        <pc:spChg chg="del mod">
          <ac:chgData name="Bianca Cabael" userId="8ae71bc2-598c-4849-8aff-e35f33f5872e" providerId="ADAL" clId="{93C4EFCF-6B7F-408A-905D-E2507BA4533A}" dt="2024-09-24T06:04:12.207" v="10" actId="478"/>
          <ac:spMkLst>
            <pc:docMk/>
            <pc:sldMk cId="0" sldId="256"/>
            <ac:spMk id="12" creationId="{00000000-0000-0000-0000-000000000000}"/>
          </ac:spMkLst>
        </pc:spChg>
        <pc:spChg chg="mod">
          <ac:chgData name="Bianca Cabael" userId="8ae71bc2-598c-4849-8aff-e35f33f5872e" providerId="ADAL" clId="{93C4EFCF-6B7F-408A-905D-E2507BA4533A}" dt="2024-09-24T06:04:05.768" v="7" actId="1035"/>
          <ac:spMkLst>
            <pc:docMk/>
            <pc:sldMk cId="0" sldId="256"/>
            <ac:spMk id="24" creationId="{00000000-0000-0000-0000-000000000000}"/>
          </ac:spMkLst>
        </pc:spChg>
        <pc:spChg chg="mod">
          <ac:chgData name="Bianca Cabael" userId="8ae71bc2-598c-4849-8aff-e35f33f5872e" providerId="ADAL" clId="{93C4EFCF-6B7F-408A-905D-E2507BA4533A}" dt="2024-09-24T06:04:20.363" v="13" actId="1076"/>
          <ac:spMkLst>
            <pc:docMk/>
            <pc:sldMk cId="0" sldId="256"/>
            <ac:spMk id="26" creationId="{00000000-0000-0000-0000-000000000000}"/>
          </ac:spMkLst>
        </pc:spChg>
        <pc:grpChg chg="del mod">
          <ac:chgData name="Bianca Cabael" userId="8ae71bc2-598c-4849-8aff-e35f33f5872e" providerId="ADAL" clId="{93C4EFCF-6B7F-408A-905D-E2507BA4533A}" dt="2024-09-24T06:04:14.367" v="11" actId="478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Bianca Cabael" userId="8ae71bc2-598c-4849-8aff-e35f33f5872e" providerId="ADAL" clId="{93C4EFCF-6B7F-408A-905D-E2507BA4533A}" dt="2024-09-24T06:04:32.693" v="15" actId="14100"/>
          <ac:grpSpMkLst>
            <pc:docMk/>
            <pc:sldMk cId="0" sldId="256"/>
            <ac:grpSpMk id="20" creationId="{00000000-0000-0000-0000-000000000000}"/>
          </ac:grpSpMkLst>
        </pc:grpChg>
        <pc:picChg chg="add mod">
          <ac:chgData name="Bianca Cabael" userId="8ae71bc2-598c-4849-8aff-e35f33f5872e" providerId="ADAL" clId="{93C4EFCF-6B7F-408A-905D-E2507BA4533A}" dt="2024-09-24T06:04:53.197" v="23" actId="1076"/>
          <ac:picMkLst>
            <pc:docMk/>
            <pc:sldMk cId="0" sldId="256"/>
            <ac:picMk id="29" creationId="{E09EB22D-9067-2D6F-D0EC-F130D887AC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jerichoroad.org.au/appe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774646">
            <a:off x="12438219" y="-1909008"/>
            <a:ext cx="9007993" cy="12401425"/>
            <a:chOff x="0" y="0"/>
            <a:chExt cx="1046680" cy="14409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6680" cy="1440979"/>
            </a:xfrm>
            <a:custGeom>
              <a:avLst/>
              <a:gdLst/>
              <a:ahLst/>
              <a:cxnLst/>
              <a:rect l="l" t="t" r="r" b="b"/>
              <a:pathLst>
                <a:path w="1046680" h="1440979">
                  <a:moveTo>
                    <a:pt x="843480" y="0"/>
                  </a:moveTo>
                  <a:lnTo>
                    <a:pt x="0" y="0"/>
                  </a:lnTo>
                  <a:lnTo>
                    <a:pt x="203200" y="1440979"/>
                  </a:lnTo>
                  <a:lnTo>
                    <a:pt x="1046680" y="1440979"/>
                  </a:lnTo>
                  <a:lnTo>
                    <a:pt x="843480" y="0"/>
                  </a:lnTo>
                  <a:close/>
                </a:path>
              </a:pathLst>
            </a:custGeom>
            <a:solidFill>
              <a:srgbClr val="F89434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3108404" y="408598"/>
            <a:ext cx="4889178" cy="9469805"/>
            <a:chOff x="0" y="0"/>
            <a:chExt cx="1287685" cy="2494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7685" cy="2494105"/>
            </a:xfrm>
            <a:custGeom>
              <a:avLst/>
              <a:gdLst/>
              <a:ahLst/>
              <a:cxnLst/>
              <a:rect l="l" t="t" r="r" b="b"/>
              <a:pathLst>
                <a:path w="1287685" h="2494105">
                  <a:moveTo>
                    <a:pt x="19002" y="0"/>
                  </a:moveTo>
                  <a:lnTo>
                    <a:pt x="1268683" y="0"/>
                  </a:lnTo>
                  <a:cubicBezTo>
                    <a:pt x="1273723" y="0"/>
                    <a:pt x="1278556" y="2002"/>
                    <a:pt x="1282119" y="5565"/>
                  </a:cubicBezTo>
                  <a:cubicBezTo>
                    <a:pt x="1285683" y="9129"/>
                    <a:pt x="1287685" y="13962"/>
                    <a:pt x="1287685" y="19002"/>
                  </a:cubicBezTo>
                  <a:lnTo>
                    <a:pt x="1287685" y="2475103"/>
                  </a:lnTo>
                  <a:cubicBezTo>
                    <a:pt x="1287685" y="2480143"/>
                    <a:pt x="1285683" y="2484976"/>
                    <a:pt x="1282119" y="2488539"/>
                  </a:cubicBezTo>
                  <a:cubicBezTo>
                    <a:pt x="1278556" y="2492103"/>
                    <a:pt x="1273723" y="2494105"/>
                    <a:pt x="1268683" y="2494105"/>
                  </a:cubicBezTo>
                  <a:lnTo>
                    <a:pt x="19002" y="2494105"/>
                  </a:lnTo>
                  <a:cubicBezTo>
                    <a:pt x="13962" y="2494105"/>
                    <a:pt x="9129" y="2492103"/>
                    <a:pt x="5565" y="2488539"/>
                  </a:cubicBezTo>
                  <a:cubicBezTo>
                    <a:pt x="2002" y="2484976"/>
                    <a:pt x="0" y="2480143"/>
                    <a:pt x="0" y="2475103"/>
                  </a:cubicBezTo>
                  <a:lnTo>
                    <a:pt x="0" y="19002"/>
                  </a:lnTo>
                  <a:cubicBezTo>
                    <a:pt x="0" y="13962"/>
                    <a:pt x="2002" y="9129"/>
                    <a:pt x="5565" y="5565"/>
                  </a:cubicBezTo>
                  <a:cubicBezTo>
                    <a:pt x="9129" y="2002"/>
                    <a:pt x="13962" y="0"/>
                    <a:pt x="19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287685" cy="2532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163770" y="8056073"/>
            <a:ext cx="2778445" cy="1255364"/>
          </a:xfrm>
          <a:custGeom>
            <a:avLst/>
            <a:gdLst/>
            <a:ahLst/>
            <a:cxnLst/>
            <a:rect l="l" t="t" r="r" b="b"/>
            <a:pathLst>
              <a:path w="2778445" h="1255364">
                <a:moveTo>
                  <a:pt x="0" y="0"/>
                </a:moveTo>
                <a:lnTo>
                  <a:pt x="2778446" y="0"/>
                </a:lnTo>
                <a:lnTo>
                  <a:pt x="2778446" y="1255364"/>
                </a:lnTo>
                <a:lnTo>
                  <a:pt x="0" y="1255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43" b="-194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819867" y="6041985"/>
            <a:ext cx="488370" cy="916735"/>
          </a:xfrm>
          <a:custGeom>
            <a:avLst/>
            <a:gdLst/>
            <a:ahLst/>
            <a:cxnLst/>
            <a:rect l="l" t="t" r="r" b="b"/>
            <a:pathLst>
              <a:path w="488370" h="916735">
                <a:moveTo>
                  <a:pt x="0" y="0"/>
                </a:moveTo>
                <a:lnTo>
                  <a:pt x="488370" y="0"/>
                </a:lnTo>
                <a:lnTo>
                  <a:pt x="488370" y="916735"/>
                </a:lnTo>
                <a:lnTo>
                  <a:pt x="0" y="916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492944" y="6041985"/>
            <a:ext cx="488370" cy="916735"/>
          </a:xfrm>
          <a:custGeom>
            <a:avLst/>
            <a:gdLst/>
            <a:ahLst/>
            <a:cxnLst/>
            <a:rect l="l" t="t" r="r" b="b"/>
            <a:pathLst>
              <a:path w="488370" h="916735">
                <a:moveTo>
                  <a:pt x="0" y="0"/>
                </a:moveTo>
                <a:lnTo>
                  <a:pt x="488370" y="0"/>
                </a:lnTo>
                <a:lnTo>
                  <a:pt x="488370" y="916735"/>
                </a:lnTo>
                <a:lnTo>
                  <a:pt x="0" y="916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91610" y="4834091"/>
            <a:ext cx="2186015" cy="2186015"/>
          </a:xfrm>
          <a:custGeom>
            <a:avLst/>
            <a:gdLst/>
            <a:ahLst/>
            <a:cxnLst/>
            <a:rect l="l" t="t" r="r" b="b"/>
            <a:pathLst>
              <a:path w="2186015" h="2186015">
                <a:moveTo>
                  <a:pt x="0" y="0"/>
                </a:moveTo>
                <a:lnTo>
                  <a:pt x="2186016" y="0"/>
                </a:lnTo>
                <a:lnTo>
                  <a:pt x="2186016" y="2186015"/>
                </a:lnTo>
                <a:lnTo>
                  <a:pt x="0" y="2186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-739654" y="-521914"/>
            <a:ext cx="4988787" cy="3611290"/>
            <a:chOff x="0" y="0"/>
            <a:chExt cx="6159500" cy="4458748"/>
          </a:xfrm>
        </p:grpSpPr>
        <p:sp>
          <p:nvSpPr>
            <p:cNvPr id="19" name="Freeform 19"/>
            <p:cNvSpPr/>
            <p:nvPr/>
          </p:nvSpPr>
          <p:spPr>
            <a:xfrm>
              <a:off x="0" y="11219"/>
              <a:ext cx="6159500" cy="4436310"/>
            </a:xfrm>
            <a:custGeom>
              <a:avLst/>
              <a:gdLst/>
              <a:ahLst/>
              <a:cxnLst/>
              <a:rect l="l" t="t" r="r" b="b"/>
              <a:pathLst>
                <a:path w="6159500" h="4436310">
                  <a:moveTo>
                    <a:pt x="5995550" y="4432440"/>
                  </a:moveTo>
                  <a:lnTo>
                    <a:pt x="163950" y="3895748"/>
                  </a:lnTo>
                  <a:cubicBezTo>
                    <a:pt x="71069" y="3887200"/>
                    <a:pt x="0" y="3809290"/>
                    <a:pt x="0" y="3716016"/>
                  </a:cubicBezTo>
                  <a:lnTo>
                    <a:pt x="0" y="153424"/>
                  </a:lnTo>
                  <a:cubicBezTo>
                    <a:pt x="0" y="111199"/>
                    <a:pt x="17776" y="70924"/>
                    <a:pt x="48972" y="42467"/>
                  </a:cubicBezTo>
                  <a:cubicBezTo>
                    <a:pt x="80168" y="14010"/>
                    <a:pt x="121902" y="0"/>
                    <a:pt x="163950" y="3870"/>
                  </a:cubicBezTo>
                  <a:lnTo>
                    <a:pt x="5995550" y="540562"/>
                  </a:lnTo>
                  <a:cubicBezTo>
                    <a:pt x="6088431" y="549110"/>
                    <a:pt x="6159500" y="627020"/>
                    <a:pt x="6159500" y="720293"/>
                  </a:cubicBezTo>
                  <a:lnTo>
                    <a:pt x="6159500" y="4282886"/>
                  </a:lnTo>
                  <a:cubicBezTo>
                    <a:pt x="6159500" y="4325111"/>
                    <a:pt x="6141724" y="4365386"/>
                    <a:pt x="6110528" y="4393843"/>
                  </a:cubicBezTo>
                  <a:cubicBezTo>
                    <a:pt x="6079332" y="4422300"/>
                    <a:pt x="6037598" y="4436310"/>
                    <a:pt x="5995550" y="4432440"/>
                  </a:cubicBezTo>
                  <a:close/>
                </a:path>
              </a:pathLst>
            </a:custGeom>
            <a:blipFill>
              <a:blip r:embed="rId6"/>
              <a:stretch>
                <a:fillRect l="-25921" t="-326" r="-68622" b="-59243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-739654" y="3273170"/>
            <a:ext cx="4988787" cy="3611290"/>
            <a:chOff x="0" y="0"/>
            <a:chExt cx="6159500" cy="4458748"/>
          </a:xfrm>
        </p:grpSpPr>
        <p:sp>
          <p:nvSpPr>
            <p:cNvPr id="21" name="Freeform 21"/>
            <p:cNvSpPr/>
            <p:nvPr/>
          </p:nvSpPr>
          <p:spPr>
            <a:xfrm>
              <a:off x="0" y="11219"/>
              <a:ext cx="6159500" cy="4436310"/>
            </a:xfrm>
            <a:custGeom>
              <a:avLst/>
              <a:gdLst/>
              <a:ahLst/>
              <a:cxnLst/>
              <a:rect l="l" t="t" r="r" b="b"/>
              <a:pathLst>
                <a:path w="6159500" h="4436310">
                  <a:moveTo>
                    <a:pt x="5995550" y="4432440"/>
                  </a:moveTo>
                  <a:lnTo>
                    <a:pt x="163950" y="3895748"/>
                  </a:lnTo>
                  <a:cubicBezTo>
                    <a:pt x="71069" y="3887200"/>
                    <a:pt x="0" y="3809290"/>
                    <a:pt x="0" y="3716016"/>
                  </a:cubicBezTo>
                  <a:lnTo>
                    <a:pt x="0" y="153424"/>
                  </a:lnTo>
                  <a:cubicBezTo>
                    <a:pt x="0" y="111199"/>
                    <a:pt x="17776" y="70924"/>
                    <a:pt x="48972" y="42467"/>
                  </a:cubicBezTo>
                  <a:cubicBezTo>
                    <a:pt x="80168" y="14010"/>
                    <a:pt x="121902" y="0"/>
                    <a:pt x="163950" y="3870"/>
                  </a:cubicBezTo>
                  <a:lnTo>
                    <a:pt x="5995550" y="540562"/>
                  </a:lnTo>
                  <a:cubicBezTo>
                    <a:pt x="6088431" y="549110"/>
                    <a:pt x="6159500" y="627020"/>
                    <a:pt x="6159500" y="720293"/>
                  </a:cubicBezTo>
                  <a:lnTo>
                    <a:pt x="6159500" y="4282886"/>
                  </a:lnTo>
                  <a:cubicBezTo>
                    <a:pt x="6159500" y="4325111"/>
                    <a:pt x="6141724" y="4365386"/>
                    <a:pt x="6110528" y="4393843"/>
                  </a:cubicBezTo>
                  <a:cubicBezTo>
                    <a:pt x="6079332" y="4422300"/>
                    <a:pt x="6037598" y="4436310"/>
                    <a:pt x="5995550" y="4432440"/>
                  </a:cubicBezTo>
                  <a:close/>
                </a:path>
              </a:pathLst>
            </a:custGeom>
            <a:blipFill>
              <a:blip r:embed="rId7"/>
              <a:stretch>
                <a:fillRect l="-39084" t="-60416" r="-57629" b="-45471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-739654" y="7063975"/>
            <a:ext cx="4988787" cy="3611290"/>
            <a:chOff x="0" y="0"/>
            <a:chExt cx="6159500" cy="4458748"/>
          </a:xfrm>
        </p:grpSpPr>
        <p:sp>
          <p:nvSpPr>
            <p:cNvPr id="23" name="Freeform 23"/>
            <p:cNvSpPr/>
            <p:nvPr/>
          </p:nvSpPr>
          <p:spPr>
            <a:xfrm>
              <a:off x="0" y="11219"/>
              <a:ext cx="6159500" cy="4436310"/>
            </a:xfrm>
            <a:custGeom>
              <a:avLst/>
              <a:gdLst/>
              <a:ahLst/>
              <a:cxnLst/>
              <a:rect l="l" t="t" r="r" b="b"/>
              <a:pathLst>
                <a:path w="6159500" h="4436310">
                  <a:moveTo>
                    <a:pt x="5995550" y="4432440"/>
                  </a:moveTo>
                  <a:lnTo>
                    <a:pt x="163950" y="3895748"/>
                  </a:lnTo>
                  <a:cubicBezTo>
                    <a:pt x="71069" y="3887200"/>
                    <a:pt x="0" y="3809290"/>
                    <a:pt x="0" y="3716016"/>
                  </a:cubicBezTo>
                  <a:lnTo>
                    <a:pt x="0" y="153424"/>
                  </a:lnTo>
                  <a:cubicBezTo>
                    <a:pt x="0" y="111199"/>
                    <a:pt x="17776" y="70924"/>
                    <a:pt x="48972" y="42467"/>
                  </a:cubicBezTo>
                  <a:cubicBezTo>
                    <a:pt x="80168" y="14010"/>
                    <a:pt x="121902" y="0"/>
                    <a:pt x="163950" y="3870"/>
                  </a:cubicBezTo>
                  <a:lnTo>
                    <a:pt x="5995550" y="540562"/>
                  </a:lnTo>
                  <a:cubicBezTo>
                    <a:pt x="6088431" y="549110"/>
                    <a:pt x="6159500" y="627020"/>
                    <a:pt x="6159500" y="720293"/>
                  </a:cubicBezTo>
                  <a:lnTo>
                    <a:pt x="6159500" y="4282886"/>
                  </a:lnTo>
                  <a:cubicBezTo>
                    <a:pt x="6159500" y="4325111"/>
                    <a:pt x="6141724" y="4365386"/>
                    <a:pt x="6110528" y="4393843"/>
                  </a:cubicBezTo>
                  <a:cubicBezTo>
                    <a:pt x="6079332" y="4422300"/>
                    <a:pt x="6037598" y="4436310"/>
                    <a:pt x="5995550" y="4432440"/>
                  </a:cubicBezTo>
                  <a:close/>
                </a:path>
              </a:pathLst>
            </a:custGeom>
            <a:blipFill>
              <a:blip r:embed="rId8"/>
              <a:stretch>
                <a:fillRect l="-30834" t="-326" r="-25700" b="-22104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3655136" y="7353300"/>
            <a:ext cx="4023263" cy="378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7"/>
              </a:lnSpc>
            </a:pPr>
            <a:r>
              <a:rPr lang="en-US" sz="2205" b="1" dirty="0">
                <a:latin typeface="Montserrat Bold"/>
                <a:ea typeface="Montserrat Bold"/>
                <a:cs typeface="Montserrat Bold"/>
                <a:sym typeface="Montserrat Bold"/>
                <a:hlinkClick r:id="rId9" tooltip="https://jerichoroad.org.au/appe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jerichoroad.org.au/appeal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583242" y="938300"/>
            <a:ext cx="3939501" cy="358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6"/>
              </a:lnSpc>
              <a:spcBef>
                <a:spcPct val="0"/>
              </a:spcBef>
            </a:pPr>
            <a:r>
              <a:rPr lang="en-US" sz="2940" b="1">
                <a:solidFill>
                  <a:srgbClr val="8282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Help support the cost of this vital ministry and be part of </a:t>
            </a:r>
            <a:r>
              <a:rPr lang="en-US" sz="2940" b="1">
                <a:solidFill>
                  <a:srgbClr val="F894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transforming the lives</a:t>
            </a:r>
            <a:r>
              <a:rPr lang="en-US" sz="2940" b="1">
                <a:solidFill>
                  <a:srgbClr val="8282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of prisoners, patients, carers and emergency workers.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32160" y="8904052"/>
            <a:ext cx="4693216" cy="679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1"/>
              </a:lnSpc>
            </a:pPr>
            <a:r>
              <a:rPr lang="en-US" sz="4008" dirty="0">
                <a:solidFill>
                  <a:srgbClr val="FEFEF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DONATE TODAY</a:t>
            </a:r>
          </a:p>
        </p:txBody>
      </p:sp>
      <p:sp>
        <p:nvSpPr>
          <p:cNvPr id="27" name="AutoShape 27"/>
          <p:cNvSpPr/>
          <p:nvPr/>
        </p:nvSpPr>
        <p:spPr>
          <a:xfrm>
            <a:off x="5672902" y="8607555"/>
            <a:ext cx="601173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9" name="Picture 28" descr="A black and white text&#10;&#10;Description automatically generated">
            <a:extLst>
              <a:ext uri="{FF2B5EF4-FFF2-40B4-BE49-F238E27FC236}">
                <a16:creationId xmlns:a16="http://schemas.microsoft.com/office/drawing/2014/main" id="{E09EB22D-9067-2D6F-D0EC-F130D887AC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777685"/>
            <a:ext cx="7028038" cy="702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Montserrat Bold</vt:lpstr>
      <vt:lpstr>Montserrat Light</vt:lpstr>
      <vt:lpstr>Montserrat Medium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16:9 - Chaplaincy Appeal</dc:title>
  <cp:lastModifiedBy>Bianca Cabael</cp:lastModifiedBy>
  <cp:revision>1</cp:revision>
  <dcterms:created xsi:type="dcterms:W3CDTF">2006-08-16T00:00:00Z</dcterms:created>
  <dcterms:modified xsi:type="dcterms:W3CDTF">2024-09-24T06:04:56Z</dcterms:modified>
  <dc:identifier>DAGQ-6EtJCU</dc:identifier>
</cp:coreProperties>
</file>