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old" pitchFamily="2" charset="0"/>
      <p:regular r:id="rId11"/>
      <p:bold r:id="rId12"/>
    </p:embeddedFont>
    <p:embeddedFont>
      <p:font typeface="Montserrat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F16AE-EB10-469F-ACCC-263309EEC676}" v="1" dt="2024-09-24T06:05:5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7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Cabael" userId="8ae71bc2-598c-4849-8aff-e35f33f5872e" providerId="ADAL" clId="{191F16AE-EB10-469F-ACCC-263309EEC676}"/>
    <pc:docChg chg="custSel modSld">
      <pc:chgData name="Bianca Cabael" userId="8ae71bc2-598c-4849-8aff-e35f33f5872e" providerId="ADAL" clId="{191F16AE-EB10-469F-ACCC-263309EEC676}" dt="2024-09-24T06:06:01.913" v="7" actId="14100"/>
      <pc:docMkLst>
        <pc:docMk/>
      </pc:docMkLst>
      <pc:sldChg chg="addSp delSp modSp mod">
        <pc:chgData name="Bianca Cabael" userId="8ae71bc2-598c-4849-8aff-e35f33f5872e" providerId="ADAL" clId="{191F16AE-EB10-469F-ACCC-263309EEC676}" dt="2024-09-24T06:06:01.913" v="7" actId="14100"/>
        <pc:sldMkLst>
          <pc:docMk/>
          <pc:sldMk cId="0" sldId="256"/>
        </pc:sldMkLst>
        <pc:spChg chg="mod">
          <ac:chgData name="Bianca Cabael" userId="8ae71bc2-598c-4849-8aff-e35f33f5872e" providerId="ADAL" clId="{191F16AE-EB10-469F-ACCC-263309EEC676}" dt="2024-09-24T06:06:01.913" v="7" actId="14100"/>
          <ac:spMkLst>
            <pc:docMk/>
            <pc:sldMk cId="0" sldId="256"/>
            <ac:spMk id="17" creationId="{00000000-0000-0000-0000-000000000000}"/>
          </ac:spMkLst>
        </pc:spChg>
        <pc:grpChg chg="del">
          <ac:chgData name="Bianca Cabael" userId="8ae71bc2-598c-4849-8aff-e35f33f5872e" providerId="ADAL" clId="{191F16AE-EB10-469F-ACCC-263309EEC676}" dt="2024-09-24T06:05:44.910" v="0" actId="478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Bianca Cabael" userId="8ae71bc2-598c-4849-8aff-e35f33f5872e" providerId="ADAL" clId="{191F16AE-EB10-469F-ACCC-263309EEC676}" dt="2024-09-24T06:05:58.443" v="6" actId="1076"/>
          <ac:picMkLst>
            <pc:docMk/>
            <pc:sldMk cId="0" sldId="256"/>
            <ac:picMk id="22" creationId="{A9674396-A73E-D889-63AB-754E652F9E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3658" y="-984731"/>
            <a:ext cx="15902921" cy="12256463"/>
          </a:xfrm>
          <a:custGeom>
            <a:avLst/>
            <a:gdLst/>
            <a:ahLst/>
            <a:cxnLst/>
            <a:rect l="l" t="t" r="r" b="b"/>
            <a:pathLst>
              <a:path w="15902921" h="12256463">
                <a:moveTo>
                  <a:pt x="0" y="0"/>
                </a:moveTo>
                <a:lnTo>
                  <a:pt x="15902921" y="0"/>
                </a:lnTo>
                <a:lnTo>
                  <a:pt x="15902921" y="12256462"/>
                </a:lnTo>
                <a:lnTo>
                  <a:pt x="0" y="12256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73" t="-80457" r="-8508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7522838" y="8075856"/>
            <a:ext cx="17103076" cy="1319984"/>
            <a:chOff x="0" y="0"/>
            <a:chExt cx="5089159" cy="3927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89159" cy="392772"/>
            </a:xfrm>
            <a:custGeom>
              <a:avLst/>
              <a:gdLst/>
              <a:ahLst/>
              <a:cxnLst/>
              <a:rect l="l" t="t" r="r" b="b"/>
              <a:pathLst>
                <a:path w="5089159" h="392772">
                  <a:moveTo>
                    <a:pt x="0" y="0"/>
                  </a:moveTo>
                  <a:lnTo>
                    <a:pt x="5089159" y="0"/>
                  </a:lnTo>
                  <a:lnTo>
                    <a:pt x="5089159" y="392772"/>
                  </a:lnTo>
                  <a:lnTo>
                    <a:pt x="0" y="392772"/>
                  </a:lnTo>
                  <a:close/>
                </a:path>
              </a:pathLst>
            </a:custGeom>
            <a:solidFill>
              <a:srgbClr val="9A999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089159" cy="411822"/>
            </a:xfrm>
            <a:prstGeom prst="rect">
              <a:avLst/>
            </a:prstGeom>
          </p:spPr>
          <p:txBody>
            <a:bodyPr lIns="5953" tIns="5953" rIns="5953" bIns="5953" rtlCol="0" anchor="ctr"/>
            <a:lstStyle/>
            <a:p>
              <a:pPr algn="ctr">
                <a:lnSpc>
                  <a:spcPts val="41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485745" y="3285647"/>
            <a:ext cx="2866464" cy="286646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6723" b="-31924"/>
              </a:stretch>
            </a:blipFill>
            <a:ln w="9525" cap="sq">
              <a:solidFill>
                <a:srgbClr val="FEFEFD"/>
              </a:solidFill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3819546" y="3293753"/>
            <a:ext cx="2858357" cy="285835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3612" t="-26535" r="-11577" b="-40585"/>
              </a:stretch>
            </a:blipFill>
            <a:ln w="9525" cap="sq">
              <a:solidFill>
                <a:srgbClr val="FEFEFD"/>
              </a:solidFill>
              <a:prstDash val="solid"/>
              <a:miter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10485744" y="7904406"/>
            <a:ext cx="6056574" cy="1426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706"/>
              </a:lnSpc>
              <a:spcBef>
                <a:spcPct val="0"/>
              </a:spcBef>
            </a:pPr>
            <a:r>
              <a:rPr lang="en-US" sz="8361" b="1" dirty="0">
                <a:solidFill>
                  <a:srgbClr val="FEFE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Sat 26 Oct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85745" y="6892437"/>
            <a:ext cx="6056574" cy="106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45"/>
              </a:lnSpc>
              <a:spcBef>
                <a:spcPct val="0"/>
              </a:spcBef>
            </a:pPr>
            <a:r>
              <a:rPr lang="en-US" sz="624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9AM - 10:30AM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88531" y="8341252"/>
            <a:ext cx="7158902" cy="7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1"/>
              </a:lnSpc>
              <a:spcBef>
                <a:spcPct val="0"/>
              </a:spcBef>
            </a:pPr>
            <a:r>
              <a:rPr lang="en-US" sz="4401" b="1" spc="105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ONLINE PRAYER EVENT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514032" y="946578"/>
            <a:ext cx="3221464" cy="1508719"/>
          </a:xfrm>
          <a:custGeom>
            <a:avLst/>
            <a:gdLst/>
            <a:ahLst/>
            <a:cxnLst/>
            <a:rect l="l" t="t" r="r" b="b"/>
            <a:pathLst>
              <a:path w="3221464" h="1508719">
                <a:moveTo>
                  <a:pt x="0" y="0"/>
                </a:moveTo>
                <a:lnTo>
                  <a:pt x="3221464" y="0"/>
                </a:lnTo>
                <a:lnTo>
                  <a:pt x="3221464" y="1508719"/>
                </a:lnTo>
                <a:lnTo>
                  <a:pt x="0" y="15087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6" r="-506"/>
            </a:stretch>
          </a:blipFill>
        </p:spPr>
      </p:sp>
      <p:pic>
        <p:nvPicPr>
          <p:cNvPr id="22" name="Picture 21" descr="A black and white text&#10;&#10;Description automatically generated">
            <a:extLst>
              <a:ext uri="{FF2B5EF4-FFF2-40B4-BE49-F238E27FC236}">
                <a16:creationId xmlns:a16="http://schemas.microsoft.com/office/drawing/2014/main" id="{A9674396-A73E-D889-63AB-754E652F9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772"/>
            <a:ext cx="7460566" cy="74605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Montserrat Bold</vt:lpstr>
      <vt:lpstr>Montserrat</vt:lpstr>
      <vt:lpstr>Montserrat Semi-Bold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16:9 - Chaplaincy Online Prayer Event</dc:title>
  <cp:lastModifiedBy>Bianca Cabael</cp:lastModifiedBy>
  <cp:revision>1</cp:revision>
  <dcterms:created xsi:type="dcterms:W3CDTF">2006-08-16T00:00:00Z</dcterms:created>
  <dcterms:modified xsi:type="dcterms:W3CDTF">2024-09-24T06:06:08Z</dcterms:modified>
  <dc:identifier>DAGRpViYpdw</dc:identifier>
</cp:coreProperties>
</file>