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" pitchFamily="2" charset="0"/>
      <p:regular r:id="rId7"/>
      <p:bold r:id="rId8"/>
    </p:embeddedFont>
    <p:embeddedFont>
      <p:font typeface="Montserrat Medium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D2473-5473-4CED-AC4D-F8303579DEBD}" v="1" dt="2024-09-24T06:06:31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Cabael" userId="8ae71bc2-598c-4849-8aff-e35f33f5872e" providerId="ADAL" clId="{D39D2473-5473-4CED-AC4D-F8303579DEBD}"/>
    <pc:docChg chg="custSel modSld">
      <pc:chgData name="Bianca Cabael" userId="8ae71bc2-598c-4849-8aff-e35f33f5872e" providerId="ADAL" clId="{D39D2473-5473-4CED-AC4D-F8303579DEBD}" dt="2024-09-24T06:07:12.774" v="25" actId="1035"/>
      <pc:docMkLst>
        <pc:docMk/>
      </pc:docMkLst>
      <pc:sldChg chg="addSp delSp modSp mod">
        <pc:chgData name="Bianca Cabael" userId="8ae71bc2-598c-4849-8aff-e35f33f5872e" providerId="ADAL" clId="{D39D2473-5473-4CED-AC4D-F8303579DEBD}" dt="2024-09-24T06:07:12.774" v="25" actId="1035"/>
        <pc:sldMkLst>
          <pc:docMk/>
          <pc:sldMk cId="0" sldId="256"/>
        </pc:sldMkLst>
        <pc:spChg chg="mod">
          <ac:chgData name="Bianca Cabael" userId="8ae71bc2-598c-4849-8aff-e35f33f5872e" providerId="ADAL" clId="{D39D2473-5473-4CED-AC4D-F8303579DEBD}" dt="2024-09-24T06:07:12.774" v="25" actId="1035"/>
          <ac:spMkLst>
            <pc:docMk/>
            <pc:sldMk cId="0" sldId="256"/>
            <ac:spMk id="24" creationId="{00000000-0000-0000-0000-000000000000}"/>
          </ac:spMkLst>
        </pc:spChg>
        <pc:spChg chg="mod">
          <ac:chgData name="Bianca Cabael" userId="8ae71bc2-598c-4849-8aff-e35f33f5872e" providerId="ADAL" clId="{D39D2473-5473-4CED-AC4D-F8303579DEBD}" dt="2024-09-24T06:06:51.295" v="6" actId="207"/>
          <ac:spMkLst>
            <pc:docMk/>
            <pc:sldMk cId="0" sldId="256"/>
            <ac:spMk id="25" creationId="{00000000-0000-0000-0000-000000000000}"/>
          </ac:spMkLst>
        </pc:spChg>
        <pc:grpChg chg="del">
          <ac:chgData name="Bianca Cabael" userId="8ae71bc2-598c-4849-8aff-e35f33f5872e" providerId="ADAL" clId="{D39D2473-5473-4CED-AC4D-F8303579DEBD}" dt="2024-09-24T06:06:25.473" v="0" actId="478"/>
          <ac:grpSpMkLst>
            <pc:docMk/>
            <pc:sldMk cId="0" sldId="256"/>
            <ac:grpSpMk id="8" creationId="{00000000-0000-0000-0000-000000000000}"/>
          </ac:grpSpMkLst>
        </pc:grpChg>
        <pc:picChg chg="add mod">
          <ac:chgData name="Bianca Cabael" userId="8ae71bc2-598c-4849-8aff-e35f33f5872e" providerId="ADAL" clId="{D39D2473-5473-4CED-AC4D-F8303579DEBD}" dt="2024-09-24T06:07:12.774" v="25" actId="1035"/>
          <ac:picMkLst>
            <pc:docMk/>
            <pc:sldMk cId="0" sldId="256"/>
            <ac:picMk id="29" creationId="{95E9DCB3-29A3-EF3E-614C-D2BFD210A1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jerichoroad.org.au/appe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452306">
            <a:off x="6572151" y="-1086842"/>
            <a:ext cx="4894180" cy="7563575"/>
            <a:chOff x="0" y="0"/>
            <a:chExt cx="1066270" cy="1647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6270" cy="1647838"/>
            </a:xfrm>
            <a:custGeom>
              <a:avLst/>
              <a:gdLst/>
              <a:ahLst/>
              <a:cxnLst/>
              <a:rect l="l" t="t" r="r" b="b"/>
              <a:pathLst>
                <a:path w="1066270" h="1647838">
                  <a:moveTo>
                    <a:pt x="863070" y="0"/>
                  </a:moveTo>
                  <a:lnTo>
                    <a:pt x="0" y="0"/>
                  </a:lnTo>
                  <a:lnTo>
                    <a:pt x="203200" y="1647838"/>
                  </a:lnTo>
                  <a:lnTo>
                    <a:pt x="1066270" y="1647838"/>
                  </a:lnTo>
                  <a:lnTo>
                    <a:pt x="863070" y="0"/>
                  </a:lnTo>
                  <a:close/>
                </a:path>
              </a:pathLst>
            </a:custGeom>
            <a:solidFill>
              <a:srgbClr val="F89434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7250599" y="-113203"/>
            <a:ext cx="2520702" cy="6571638"/>
            <a:chOff x="0" y="0"/>
            <a:chExt cx="1244791" cy="32452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4791" cy="3245253"/>
            </a:xfrm>
            <a:custGeom>
              <a:avLst/>
              <a:gdLst/>
              <a:ahLst/>
              <a:cxnLst/>
              <a:rect l="l" t="t" r="r" b="b"/>
              <a:pathLst>
                <a:path w="1244791" h="3245253">
                  <a:moveTo>
                    <a:pt x="18428" y="0"/>
                  </a:moveTo>
                  <a:lnTo>
                    <a:pt x="1226363" y="0"/>
                  </a:lnTo>
                  <a:cubicBezTo>
                    <a:pt x="1231250" y="0"/>
                    <a:pt x="1235938" y="1942"/>
                    <a:pt x="1239394" y="5397"/>
                  </a:cubicBezTo>
                  <a:cubicBezTo>
                    <a:pt x="1242849" y="8853"/>
                    <a:pt x="1244791" y="13541"/>
                    <a:pt x="1244791" y="18428"/>
                  </a:cubicBezTo>
                  <a:lnTo>
                    <a:pt x="1244791" y="3226826"/>
                  </a:lnTo>
                  <a:cubicBezTo>
                    <a:pt x="1244791" y="3231713"/>
                    <a:pt x="1242849" y="3236400"/>
                    <a:pt x="1239394" y="3239856"/>
                  </a:cubicBezTo>
                  <a:cubicBezTo>
                    <a:pt x="1235938" y="3243312"/>
                    <a:pt x="1231250" y="3245253"/>
                    <a:pt x="1226363" y="3245253"/>
                  </a:cubicBezTo>
                  <a:lnTo>
                    <a:pt x="18428" y="3245253"/>
                  </a:lnTo>
                  <a:cubicBezTo>
                    <a:pt x="13541" y="3245253"/>
                    <a:pt x="8853" y="3243312"/>
                    <a:pt x="5397" y="3239856"/>
                  </a:cubicBezTo>
                  <a:cubicBezTo>
                    <a:pt x="1942" y="3236400"/>
                    <a:pt x="0" y="3231713"/>
                    <a:pt x="0" y="3226826"/>
                  </a:cubicBezTo>
                  <a:lnTo>
                    <a:pt x="0" y="18428"/>
                  </a:lnTo>
                  <a:cubicBezTo>
                    <a:pt x="0" y="13541"/>
                    <a:pt x="1942" y="8853"/>
                    <a:pt x="5397" y="5397"/>
                  </a:cubicBezTo>
                  <a:cubicBezTo>
                    <a:pt x="8853" y="1942"/>
                    <a:pt x="13541" y="0"/>
                    <a:pt x="184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244791" cy="3273828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80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644402" y="5254338"/>
            <a:ext cx="1883629" cy="851066"/>
          </a:xfrm>
          <a:custGeom>
            <a:avLst/>
            <a:gdLst/>
            <a:ahLst/>
            <a:cxnLst/>
            <a:rect l="l" t="t" r="r" b="b"/>
            <a:pathLst>
              <a:path w="1883629" h="851066">
                <a:moveTo>
                  <a:pt x="0" y="0"/>
                </a:moveTo>
                <a:lnTo>
                  <a:pt x="1883629" y="0"/>
                </a:lnTo>
                <a:lnTo>
                  <a:pt x="1883629" y="851066"/>
                </a:lnTo>
                <a:lnTo>
                  <a:pt x="0" y="851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43" b="-194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630329" y="3680646"/>
            <a:ext cx="260464" cy="488925"/>
          </a:xfrm>
          <a:custGeom>
            <a:avLst/>
            <a:gdLst/>
            <a:ahLst/>
            <a:cxnLst/>
            <a:rect l="l" t="t" r="r" b="b"/>
            <a:pathLst>
              <a:path w="260464" h="488925">
                <a:moveTo>
                  <a:pt x="0" y="0"/>
                </a:moveTo>
                <a:lnTo>
                  <a:pt x="260464" y="0"/>
                </a:lnTo>
                <a:lnTo>
                  <a:pt x="260464" y="488925"/>
                </a:lnTo>
                <a:lnTo>
                  <a:pt x="0" y="488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910374" y="3680646"/>
            <a:ext cx="260464" cy="488925"/>
          </a:xfrm>
          <a:custGeom>
            <a:avLst/>
            <a:gdLst/>
            <a:ahLst/>
            <a:cxnLst/>
            <a:rect l="l" t="t" r="r" b="b"/>
            <a:pathLst>
              <a:path w="260464" h="488925">
                <a:moveTo>
                  <a:pt x="0" y="0"/>
                </a:moveTo>
                <a:lnTo>
                  <a:pt x="260464" y="0"/>
                </a:lnTo>
                <a:lnTo>
                  <a:pt x="260464" y="488925"/>
                </a:lnTo>
                <a:lnTo>
                  <a:pt x="0" y="488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55003" y="3153566"/>
            <a:ext cx="1125557" cy="1125557"/>
          </a:xfrm>
          <a:custGeom>
            <a:avLst/>
            <a:gdLst/>
            <a:ahLst/>
            <a:cxnLst/>
            <a:rect l="l" t="t" r="r" b="b"/>
            <a:pathLst>
              <a:path w="1125557" h="1125557">
                <a:moveTo>
                  <a:pt x="0" y="0"/>
                </a:moveTo>
                <a:lnTo>
                  <a:pt x="1125557" y="0"/>
                </a:lnTo>
                <a:lnTo>
                  <a:pt x="1125557" y="1125557"/>
                </a:lnTo>
                <a:lnTo>
                  <a:pt x="0" y="1125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327282" y="-343154"/>
            <a:ext cx="2660686" cy="2563833"/>
            <a:chOff x="0" y="0"/>
            <a:chExt cx="6159500" cy="5935284"/>
          </a:xfrm>
        </p:grpSpPr>
        <p:sp>
          <p:nvSpPr>
            <p:cNvPr id="19" name="Freeform 19"/>
            <p:cNvSpPr/>
            <p:nvPr/>
          </p:nvSpPr>
          <p:spPr>
            <a:xfrm>
              <a:off x="0" y="14012"/>
              <a:ext cx="6159500" cy="5907260"/>
            </a:xfrm>
            <a:custGeom>
              <a:avLst/>
              <a:gdLst/>
              <a:ahLst/>
              <a:cxnLst/>
              <a:rect l="l" t="t" r="r" b="b"/>
              <a:pathLst>
                <a:path w="6159500" h="5907260">
                  <a:moveTo>
                    <a:pt x="6006293" y="5902502"/>
                  </a:moveTo>
                  <a:lnTo>
                    <a:pt x="153207" y="5185450"/>
                  </a:lnTo>
                  <a:cubicBezTo>
                    <a:pt x="65736" y="5174734"/>
                    <a:pt x="0" y="5100453"/>
                    <a:pt x="0" y="5012328"/>
                  </a:cubicBezTo>
                  <a:lnTo>
                    <a:pt x="0" y="140341"/>
                  </a:lnTo>
                  <a:cubicBezTo>
                    <a:pt x="0" y="101219"/>
                    <a:pt x="16774" y="63975"/>
                    <a:pt x="46071" y="38048"/>
                  </a:cubicBezTo>
                  <a:cubicBezTo>
                    <a:pt x="75368" y="12121"/>
                    <a:pt x="114376" y="0"/>
                    <a:pt x="153207" y="4757"/>
                  </a:cubicBezTo>
                  <a:lnTo>
                    <a:pt x="6006293" y="721810"/>
                  </a:lnTo>
                  <a:cubicBezTo>
                    <a:pt x="6093764" y="732526"/>
                    <a:pt x="6159500" y="806806"/>
                    <a:pt x="6159500" y="894932"/>
                  </a:cubicBezTo>
                  <a:lnTo>
                    <a:pt x="6159500" y="5766918"/>
                  </a:lnTo>
                  <a:cubicBezTo>
                    <a:pt x="6159500" y="5806041"/>
                    <a:pt x="6142726" y="5843285"/>
                    <a:pt x="6113429" y="5869211"/>
                  </a:cubicBezTo>
                  <a:cubicBezTo>
                    <a:pt x="6084132" y="5895139"/>
                    <a:pt x="6045124" y="5907260"/>
                    <a:pt x="6006293" y="5902502"/>
                  </a:cubicBezTo>
                  <a:close/>
                </a:path>
              </a:pathLst>
            </a:custGeom>
            <a:blipFill>
              <a:blip r:embed="rId6"/>
              <a:stretch>
                <a:fillRect l="-49981" t="-300" r="-74702" b="-38074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-327282" y="2351163"/>
            <a:ext cx="2660686" cy="2563833"/>
            <a:chOff x="0" y="0"/>
            <a:chExt cx="6159500" cy="5935284"/>
          </a:xfrm>
        </p:grpSpPr>
        <p:sp>
          <p:nvSpPr>
            <p:cNvPr id="21" name="Freeform 21"/>
            <p:cNvSpPr/>
            <p:nvPr/>
          </p:nvSpPr>
          <p:spPr>
            <a:xfrm>
              <a:off x="0" y="14012"/>
              <a:ext cx="6159500" cy="5907260"/>
            </a:xfrm>
            <a:custGeom>
              <a:avLst/>
              <a:gdLst/>
              <a:ahLst/>
              <a:cxnLst/>
              <a:rect l="l" t="t" r="r" b="b"/>
              <a:pathLst>
                <a:path w="6159500" h="5907260">
                  <a:moveTo>
                    <a:pt x="6006293" y="5902502"/>
                  </a:moveTo>
                  <a:lnTo>
                    <a:pt x="153207" y="5185450"/>
                  </a:lnTo>
                  <a:cubicBezTo>
                    <a:pt x="65736" y="5174734"/>
                    <a:pt x="0" y="5100453"/>
                    <a:pt x="0" y="5012328"/>
                  </a:cubicBezTo>
                  <a:lnTo>
                    <a:pt x="0" y="140341"/>
                  </a:lnTo>
                  <a:cubicBezTo>
                    <a:pt x="0" y="101219"/>
                    <a:pt x="16774" y="63975"/>
                    <a:pt x="46071" y="38048"/>
                  </a:cubicBezTo>
                  <a:cubicBezTo>
                    <a:pt x="75368" y="12121"/>
                    <a:pt x="114376" y="0"/>
                    <a:pt x="153207" y="4757"/>
                  </a:cubicBezTo>
                  <a:lnTo>
                    <a:pt x="6006293" y="721810"/>
                  </a:lnTo>
                  <a:cubicBezTo>
                    <a:pt x="6093764" y="732526"/>
                    <a:pt x="6159500" y="806806"/>
                    <a:pt x="6159500" y="894932"/>
                  </a:cubicBezTo>
                  <a:lnTo>
                    <a:pt x="6159500" y="5766918"/>
                  </a:lnTo>
                  <a:cubicBezTo>
                    <a:pt x="6159500" y="5806041"/>
                    <a:pt x="6142726" y="5843285"/>
                    <a:pt x="6113429" y="5869211"/>
                  </a:cubicBezTo>
                  <a:cubicBezTo>
                    <a:pt x="6084132" y="5895139"/>
                    <a:pt x="6045124" y="5907260"/>
                    <a:pt x="6006293" y="5902502"/>
                  </a:cubicBezTo>
                  <a:close/>
                </a:path>
              </a:pathLst>
            </a:custGeom>
            <a:blipFill>
              <a:blip r:embed="rId7"/>
              <a:stretch>
                <a:fillRect l="-46300" t="-38179" r="-50413" b="-16410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-327282" y="5042442"/>
            <a:ext cx="2660686" cy="2563833"/>
            <a:chOff x="0" y="0"/>
            <a:chExt cx="6159500" cy="5935284"/>
          </a:xfrm>
        </p:grpSpPr>
        <p:sp>
          <p:nvSpPr>
            <p:cNvPr id="23" name="Freeform 23"/>
            <p:cNvSpPr/>
            <p:nvPr/>
          </p:nvSpPr>
          <p:spPr>
            <a:xfrm>
              <a:off x="0" y="14012"/>
              <a:ext cx="6159500" cy="5907260"/>
            </a:xfrm>
            <a:custGeom>
              <a:avLst/>
              <a:gdLst/>
              <a:ahLst/>
              <a:cxnLst/>
              <a:rect l="l" t="t" r="r" b="b"/>
              <a:pathLst>
                <a:path w="6159500" h="5907260">
                  <a:moveTo>
                    <a:pt x="6006293" y="5902502"/>
                  </a:moveTo>
                  <a:lnTo>
                    <a:pt x="153207" y="5185450"/>
                  </a:lnTo>
                  <a:cubicBezTo>
                    <a:pt x="65736" y="5174734"/>
                    <a:pt x="0" y="5100453"/>
                    <a:pt x="0" y="5012328"/>
                  </a:cubicBezTo>
                  <a:lnTo>
                    <a:pt x="0" y="140341"/>
                  </a:lnTo>
                  <a:cubicBezTo>
                    <a:pt x="0" y="101219"/>
                    <a:pt x="16774" y="63975"/>
                    <a:pt x="46071" y="38048"/>
                  </a:cubicBezTo>
                  <a:cubicBezTo>
                    <a:pt x="75368" y="12121"/>
                    <a:pt x="114376" y="0"/>
                    <a:pt x="153207" y="4757"/>
                  </a:cubicBezTo>
                  <a:lnTo>
                    <a:pt x="6006293" y="721810"/>
                  </a:lnTo>
                  <a:cubicBezTo>
                    <a:pt x="6093764" y="732526"/>
                    <a:pt x="6159500" y="806806"/>
                    <a:pt x="6159500" y="894932"/>
                  </a:cubicBezTo>
                  <a:lnTo>
                    <a:pt x="6159500" y="5766918"/>
                  </a:lnTo>
                  <a:cubicBezTo>
                    <a:pt x="6159500" y="5806041"/>
                    <a:pt x="6142726" y="5843285"/>
                    <a:pt x="6113429" y="5869211"/>
                  </a:cubicBezTo>
                  <a:cubicBezTo>
                    <a:pt x="6084132" y="5895139"/>
                    <a:pt x="6045124" y="5907260"/>
                    <a:pt x="6006293" y="5902502"/>
                  </a:cubicBezTo>
                  <a:close/>
                </a:path>
              </a:pathLst>
            </a:custGeom>
            <a:blipFill>
              <a:blip r:embed="rId8"/>
              <a:stretch>
                <a:fillRect l="-75643" t="-300" r="-32728" b="-22068"/>
              </a:stretch>
            </a:blipFill>
          </p:spPr>
        </p:sp>
      </p:grpSp>
      <p:sp>
        <p:nvSpPr>
          <p:cNvPr id="24" name="AutoShape 24"/>
          <p:cNvSpPr/>
          <p:nvPr/>
        </p:nvSpPr>
        <p:spPr>
          <a:xfrm>
            <a:off x="3142741" y="5713851"/>
            <a:ext cx="320625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7452772" y="4415886"/>
            <a:ext cx="2065734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latin typeface="Montserrat Bold"/>
                <a:ea typeface="Montserrat Bold"/>
                <a:cs typeface="Montserrat Bold"/>
                <a:sym typeface="Montserrat Bold"/>
                <a:hlinkClick r:id="rId9" tooltip="https://jerichoroad.org.au/appe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jerichoroad.org.au/appeal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17482" y="312111"/>
            <a:ext cx="1963078" cy="174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11"/>
              </a:lnSpc>
              <a:spcBef>
                <a:spcPct val="0"/>
              </a:spcBef>
            </a:pPr>
            <a:r>
              <a:rPr lang="en-US" sz="1437" b="1">
                <a:solidFill>
                  <a:srgbClr val="8282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Help support the cost of this vital ministry and be part of </a:t>
            </a:r>
            <a:r>
              <a:rPr lang="en-US" sz="1437" b="1">
                <a:solidFill>
                  <a:srgbClr val="F894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transforming the lives</a:t>
            </a:r>
            <a:r>
              <a:rPr lang="en-US" sz="1437" b="1">
                <a:solidFill>
                  <a:srgbClr val="8282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 prisoners, patients, carers and emergency workers.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50131" y="2231071"/>
            <a:ext cx="1423720" cy="68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21"/>
              </a:lnSpc>
            </a:pPr>
            <a:r>
              <a:rPr lang="en-US" sz="1944" b="1" dirty="0">
                <a:solidFill>
                  <a:srgbClr val="F8943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DONATE TODAY</a:t>
            </a:r>
          </a:p>
        </p:txBody>
      </p:sp>
      <p:pic>
        <p:nvPicPr>
          <p:cNvPr id="29" name="Picture 28" descr="A black and white text&#10;&#10;Description automatically generated">
            <a:extLst>
              <a:ext uri="{FF2B5EF4-FFF2-40B4-BE49-F238E27FC236}">
                <a16:creationId xmlns:a16="http://schemas.microsoft.com/office/drawing/2014/main" id="{95E9DCB3-29A3-EF3E-614C-D2BFD210A1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08" y="12954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 Medium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4:3 - Chaplaincy Appeal</dc:title>
  <cp:lastModifiedBy>Bianca Cabael</cp:lastModifiedBy>
  <cp:revision>1</cp:revision>
  <dcterms:created xsi:type="dcterms:W3CDTF">2006-08-16T00:00:00Z</dcterms:created>
  <dcterms:modified xsi:type="dcterms:W3CDTF">2024-09-24T06:07:23Z</dcterms:modified>
  <dc:identifier>DAGQ-0i0v14</dc:identifier>
</cp:coreProperties>
</file>