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9753600" cy="73152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" pitchFamily="2" charset="0"/>
      <p:regular r:id="rId7"/>
      <p:bold r:id="rId8"/>
      <p:italic r:id="rId9"/>
      <p:boldItalic r:id="rId10"/>
    </p:embeddedFont>
    <p:embeddedFont>
      <p:font typeface="Montserrat Bold" pitchFamily="2" charset="0"/>
      <p:regular r:id="rId11"/>
      <p:bold r:id="rId12"/>
    </p:embeddedFont>
    <p:embeddedFont>
      <p:font typeface="Montserrat Semi-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90BAFD-714B-4A22-BA6A-388F9DC0F89D}" v="1" dt="2024-09-24T06:03:07.9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9" d="100"/>
          <a:sy n="59" d="100"/>
        </p:scale>
        <p:origin x="66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microsoft.com/office/2016/11/relationships/changesInfo" Target="changesInfos/changesInfo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19" Type="http://schemas.microsoft.com/office/2015/10/relationships/revisionInfo" Target="revisionInfo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anca Cabael" userId="8ae71bc2-598c-4849-8aff-e35f33f5872e" providerId="ADAL" clId="{0A90BAFD-714B-4A22-BA6A-388F9DC0F89D}"/>
    <pc:docChg chg="custSel modSld">
      <pc:chgData name="Bianca Cabael" userId="8ae71bc2-598c-4849-8aff-e35f33f5872e" providerId="ADAL" clId="{0A90BAFD-714B-4A22-BA6A-388F9DC0F89D}" dt="2024-09-24T06:03:17.004" v="19" actId="1076"/>
      <pc:docMkLst>
        <pc:docMk/>
      </pc:docMkLst>
      <pc:sldChg chg="addSp delSp modSp mod">
        <pc:chgData name="Bianca Cabael" userId="8ae71bc2-598c-4849-8aff-e35f33f5872e" providerId="ADAL" clId="{0A90BAFD-714B-4A22-BA6A-388F9DC0F89D}" dt="2024-09-24T06:03:17.004" v="19" actId="1076"/>
        <pc:sldMkLst>
          <pc:docMk/>
          <pc:sldMk cId="0" sldId="256"/>
        </pc:sldMkLst>
        <pc:spChg chg="mod">
          <ac:chgData name="Bianca Cabael" userId="8ae71bc2-598c-4849-8aff-e35f33f5872e" providerId="ADAL" clId="{0A90BAFD-714B-4A22-BA6A-388F9DC0F89D}" dt="2024-09-24T06:01:52.862" v="0" actId="14100"/>
          <ac:spMkLst>
            <pc:docMk/>
            <pc:sldMk cId="0" sldId="256"/>
            <ac:spMk id="2" creationId="{00000000-0000-0000-0000-000000000000}"/>
          </ac:spMkLst>
        </pc:spChg>
        <pc:spChg chg="mod">
          <ac:chgData name="Bianca Cabael" userId="8ae71bc2-598c-4849-8aff-e35f33f5872e" providerId="ADAL" clId="{0A90BAFD-714B-4A22-BA6A-388F9DC0F89D}" dt="2024-09-24T06:02:50.449" v="8" actId="207"/>
          <ac:spMkLst>
            <pc:docMk/>
            <pc:sldMk cId="0" sldId="256"/>
            <ac:spMk id="4" creationId="{00000000-0000-0000-0000-000000000000}"/>
          </ac:spMkLst>
        </pc:spChg>
        <pc:spChg chg="del mod">
          <ac:chgData name="Bianca Cabael" userId="8ae71bc2-598c-4849-8aff-e35f33f5872e" providerId="ADAL" clId="{0A90BAFD-714B-4A22-BA6A-388F9DC0F89D}" dt="2024-09-24T06:02:59.939" v="12" actId="478"/>
          <ac:spMkLst>
            <pc:docMk/>
            <pc:sldMk cId="0" sldId="256"/>
            <ac:spMk id="5" creationId="{00000000-0000-0000-0000-000000000000}"/>
          </ac:spMkLst>
        </pc:spChg>
        <pc:spChg chg="mod">
          <ac:chgData name="Bianca Cabael" userId="8ae71bc2-598c-4849-8aff-e35f33f5872e" providerId="ADAL" clId="{0A90BAFD-714B-4A22-BA6A-388F9DC0F89D}" dt="2024-09-24T06:03:00.753" v="13" actId="6549"/>
          <ac:spMkLst>
            <pc:docMk/>
            <pc:sldMk cId="0" sldId="256"/>
            <ac:spMk id="6" creationId="{00000000-0000-0000-0000-000000000000}"/>
          </ac:spMkLst>
        </pc:spChg>
        <pc:spChg chg="mod">
          <ac:chgData name="Bianca Cabael" userId="8ae71bc2-598c-4849-8aff-e35f33f5872e" providerId="ADAL" clId="{0A90BAFD-714B-4A22-BA6A-388F9DC0F89D}" dt="2024-09-24T06:02:50.449" v="8" actId="207"/>
          <ac:spMkLst>
            <pc:docMk/>
            <pc:sldMk cId="0" sldId="256"/>
            <ac:spMk id="7" creationId="{00000000-0000-0000-0000-000000000000}"/>
          </ac:spMkLst>
        </pc:spChg>
        <pc:spChg chg="mod">
          <ac:chgData name="Bianca Cabael" userId="8ae71bc2-598c-4849-8aff-e35f33f5872e" providerId="ADAL" clId="{0A90BAFD-714B-4A22-BA6A-388F9DC0F89D}" dt="2024-09-24T06:02:55.649" v="10" actId="6549"/>
          <ac:spMkLst>
            <pc:docMk/>
            <pc:sldMk cId="0" sldId="256"/>
            <ac:spMk id="8" creationId="{00000000-0000-0000-0000-000000000000}"/>
          </ac:spMkLst>
        </pc:spChg>
        <pc:spChg chg="mod">
          <ac:chgData name="Bianca Cabael" userId="8ae71bc2-598c-4849-8aff-e35f33f5872e" providerId="ADAL" clId="{0A90BAFD-714B-4A22-BA6A-388F9DC0F89D}" dt="2024-09-24T06:02:50.449" v="8" actId="207"/>
          <ac:spMkLst>
            <pc:docMk/>
            <pc:sldMk cId="0" sldId="256"/>
            <ac:spMk id="9" creationId="{00000000-0000-0000-0000-000000000000}"/>
          </ac:spMkLst>
        </pc:spChg>
        <pc:spChg chg="mod">
          <ac:chgData name="Bianca Cabael" userId="8ae71bc2-598c-4849-8aff-e35f33f5872e" providerId="ADAL" clId="{0A90BAFD-714B-4A22-BA6A-388F9DC0F89D}" dt="2024-09-24T06:02:16.989" v="6" actId="14100"/>
          <ac:spMkLst>
            <pc:docMk/>
            <pc:sldMk cId="0" sldId="256"/>
            <ac:spMk id="17" creationId="{00000000-0000-0000-0000-000000000000}"/>
          </ac:spMkLst>
        </pc:spChg>
        <pc:spChg chg="mod">
          <ac:chgData name="Bianca Cabael" userId="8ae71bc2-598c-4849-8aff-e35f33f5872e" providerId="ADAL" clId="{0A90BAFD-714B-4A22-BA6A-388F9DC0F89D}" dt="2024-09-24T06:02:08.869" v="4" actId="1076"/>
          <ac:spMkLst>
            <pc:docMk/>
            <pc:sldMk cId="0" sldId="256"/>
            <ac:spMk id="19" creationId="{00000000-0000-0000-0000-000000000000}"/>
          </ac:spMkLst>
        </pc:spChg>
        <pc:grpChg chg="del mod">
          <ac:chgData name="Bianca Cabael" userId="8ae71bc2-598c-4849-8aff-e35f33f5872e" providerId="ADAL" clId="{0A90BAFD-714B-4A22-BA6A-388F9DC0F89D}" dt="2024-09-24T06:03:01.462" v="14" actId="478"/>
          <ac:grpSpMkLst>
            <pc:docMk/>
            <pc:sldMk cId="0" sldId="256"/>
            <ac:grpSpMk id="3" creationId="{00000000-0000-0000-0000-000000000000}"/>
          </ac:grpSpMkLst>
        </pc:grpChg>
        <pc:grpChg chg="mod">
          <ac:chgData name="Bianca Cabael" userId="8ae71bc2-598c-4849-8aff-e35f33f5872e" providerId="ADAL" clId="{0A90BAFD-714B-4A22-BA6A-388F9DC0F89D}" dt="2024-09-24T06:01:59.935" v="2" actId="14100"/>
          <ac:grpSpMkLst>
            <pc:docMk/>
            <pc:sldMk cId="0" sldId="256"/>
            <ac:grpSpMk id="10" creationId="{00000000-0000-0000-0000-000000000000}"/>
          </ac:grpSpMkLst>
        </pc:grpChg>
        <pc:picChg chg="add mod">
          <ac:chgData name="Bianca Cabael" userId="8ae71bc2-598c-4849-8aff-e35f33f5872e" providerId="ADAL" clId="{0A90BAFD-714B-4A22-BA6A-388F9DC0F89D}" dt="2024-09-24T06:03:17.004" v="19" actId="1076"/>
          <ac:picMkLst>
            <pc:docMk/>
            <pc:sldMk cId="0" sldId="256"/>
            <ac:picMk id="22" creationId="{2F9978CE-5712-990E-1C47-C0DE44C56D8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43003" y="0"/>
            <a:ext cx="5010597" cy="7315200"/>
          </a:xfrm>
          <a:custGeom>
            <a:avLst/>
            <a:gdLst/>
            <a:ahLst/>
            <a:cxnLst/>
            <a:rect l="l" t="t" r="r" b="b"/>
            <a:pathLst>
              <a:path w="9491568" h="7315200">
                <a:moveTo>
                  <a:pt x="0" y="0"/>
                </a:moveTo>
                <a:lnTo>
                  <a:pt x="9491568" y="0"/>
                </a:lnTo>
                <a:lnTo>
                  <a:pt x="9491568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73" t="-80457" r="-85085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0" y="5466047"/>
            <a:ext cx="5023424" cy="787825"/>
            <a:chOff x="0" y="0"/>
            <a:chExt cx="5089159" cy="39277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089159" cy="392772"/>
            </a:xfrm>
            <a:custGeom>
              <a:avLst/>
              <a:gdLst/>
              <a:ahLst/>
              <a:cxnLst/>
              <a:rect l="l" t="t" r="r" b="b"/>
              <a:pathLst>
                <a:path w="5089159" h="392772">
                  <a:moveTo>
                    <a:pt x="0" y="0"/>
                  </a:moveTo>
                  <a:lnTo>
                    <a:pt x="5089159" y="0"/>
                  </a:lnTo>
                  <a:lnTo>
                    <a:pt x="5089159" y="392772"/>
                  </a:lnTo>
                  <a:lnTo>
                    <a:pt x="0" y="392772"/>
                  </a:lnTo>
                  <a:close/>
                </a:path>
              </a:pathLst>
            </a:custGeom>
            <a:solidFill>
              <a:srgbClr val="9A999B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5089159" cy="411822"/>
            </a:xfrm>
            <a:prstGeom prst="rect">
              <a:avLst/>
            </a:prstGeom>
          </p:spPr>
          <p:txBody>
            <a:bodyPr lIns="5953" tIns="5953" rIns="5953" bIns="5953" rtlCol="0" anchor="ctr"/>
            <a:lstStyle/>
            <a:p>
              <a:pPr algn="ctr">
                <a:lnSpc>
                  <a:spcPts val="416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426320" y="2548751"/>
            <a:ext cx="1710833" cy="1710833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t="-16723" b="-31924"/>
              </a:stretch>
            </a:blipFill>
            <a:ln w="9525" cap="sq">
              <a:solidFill>
                <a:srgbClr val="FEFEFD"/>
              </a:solidFill>
              <a:prstDash val="solid"/>
              <a:miter/>
            </a:ln>
          </p:spPr>
        </p:sp>
      </p:grpSp>
      <p:grpSp>
        <p:nvGrpSpPr>
          <p:cNvPr id="15" name="Group 15"/>
          <p:cNvGrpSpPr/>
          <p:nvPr/>
        </p:nvGrpSpPr>
        <p:grpSpPr>
          <a:xfrm>
            <a:off x="7497003" y="2553589"/>
            <a:ext cx="1705994" cy="1705994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13612" t="-26535" r="-11577" b="-40585"/>
              </a:stretch>
            </a:blipFill>
            <a:ln w="9525" cap="sq">
              <a:solidFill>
                <a:srgbClr val="FEFEFD"/>
              </a:solidFill>
              <a:prstDash val="solid"/>
              <a:miter/>
            </a:ln>
          </p:spPr>
        </p:sp>
      </p:grpSp>
      <p:sp>
        <p:nvSpPr>
          <p:cNvPr id="17" name="TextBox 17"/>
          <p:cNvSpPr txBox="1"/>
          <p:nvPr/>
        </p:nvSpPr>
        <p:spPr>
          <a:xfrm>
            <a:off x="5507243" y="5322035"/>
            <a:ext cx="3614832" cy="8313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986"/>
              </a:lnSpc>
              <a:spcBef>
                <a:spcPct val="0"/>
              </a:spcBef>
            </a:pPr>
            <a:r>
              <a:rPr lang="en-US" sz="4990" b="1" dirty="0">
                <a:solidFill>
                  <a:srgbClr val="FEFEF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Sat 26 Oct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507243" y="4708672"/>
            <a:ext cx="3614832" cy="628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219"/>
              </a:lnSpc>
              <a:spcBef>
                <a:spcPct val="0"/>
              </a:spcBef>
            </a:pPr>
            <a:r>
              <a:rPr lang="en-US" sz="372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9AM - 10:30AM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71285" y="5621338"/>
            <a:ext cx="4694154" cy="439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77"/>
              </a:lnSpc>
              <a:spcBef>
                <a:spcPct val="0"/>
              </a:spcBef>
            </a:pPr>
            <a:r>
              <a:rPr lang="en-US" sz="2626" b="1" spc="63" dirty="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ONLINE PRAYER EVENT</a:t>
            </a:r>
          </a:p>
        </p:txBody>
      </p:sp>
      <p:sp>
        <p:nvSpPr>
          <p:cNvPr id="20" name="Freeform 20"/>
          <p:cNvSpPr/>
          <p:nvPr/>
        </p:nvSpPr>
        <p:spPr>
          <a:xfrm>
            <a:off x="7314659" y="1152691"/>
            <a:ext cx="1922713" cy="900470"/>
          </a:xfrm>
          <a:custGeom>
            <a:avLst/>
            <a:gdLst/>
            <a:ahLst/>
            <a:cxnLst/>
            <a:rect l="l" t="t" r="r" b="b"/>
            <a:pathLst>
              <a:path w="1922713" h="900470">
                <a:moveTo>
                  <a:pt x="0" y="0"/>
                </a:moveTo>
                <a:lnTo>
                  <a:pt x="1922712" y="0"/>
                </a:lnTo>
                <a:lnTo>
                  <a:pt x="1922712" y="900471"/>
                </a:lnTo>
                <a:lnTo>
                  <a:pt x="0" y="9004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06" r="-506"/>
            </a:stretch>
          </a:blipFill>
        </p:spPr>
      </p:sp>
      <p:pic>
        <p:nvPicPr>
          <p:cNvPr id="22" name="Picture 21" descr="A black and white text&#10;&#10;Description automatically generated">
            <a:extLst>
              <a:ext uri="{FF2B5EF4-FFF2-40B4-BE49-F238E27FC236}">
                <a16:creationId xmlns:a16="http://schemas.microsoft.com/office/drawing/2014/main" id="{2F9978CE-5712-990E-1C47-C0DE44C56D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88" y="1061328"/>
            <a:ext cx="4038600" cy="4038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Montserrat Bold</vt:lpstr>
      <vt:lpstr>Montserrat</vt:lpstr>
      <vt:lpstr>Montserrat Semi-Bold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Slideshow 4:3 - Chaplaincy Online Prayer Event</dc:title>
  <cp:lastModifiedBy>Bianca Cabael</cp:lastModifiedBy>
  <cp:revision>1</cp:revision>
  <dcterms:created xsi:type="dcterms:W3CDTF">2006-08-16T00:00:00Z</dcterms:created>
  <dcterms:modified xsi:type="dcterms:W3CDTF">2024-09-24T06:03:26Z</dcterms:modified>
  <dc:identifier>DAGRpcvvTH0</dc:identifier>
</cp:coreProperties>
</file>